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dp" ContentType="image/vnd.ms-photo"/>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handoutMasterIdLst>
    <p:handoutMasterId r:id="rId31"/>
  </p:handoutMasterIdLst>
  <p:sldIdLst>
    <p:sldId id="462" r:id="rId4"/>
    <p:sldId id="338" r:id="rId6"/>
    <p:sldId id="311" r:id="rId7"/>
    <p:sldId id="264" r:id="rId8"/>
    <p:sldId id="279" r:id="rId9"/>
    <p:sldId id="367" r:id="rId10"/>
    <p:sldId id="310" r:id="rId11"/>
    <p:sldId id="261" r:id="rId12"/>
    <p:sldId id="317" r:id="rId13"/>
    <p:sldId id="313" r:id="rId14"/>
    <p:sldId id="314" r:id="rId15"/>
    <p:sldId id="315" r:id="rId16"/>
    <p:sldId id="316" r:id="rId17"/>
    <p:sldId id="284" r:id="rId18"/>
    <p:sldId id="285" r:id="rId19"/>
    <p:sldId id="286" r:id="rId20"/>
    <p:sldId id="339" r:id="rId21"/>
    <p:sldId id="340" r:id="rId22"/>
    <p:sldId id="341" r:id="rId23"/>
    <p:sldId id="342" r:id="rId24"/>
    <p:sldId id="343" r:id="rId25"/>
    <p:sldId id="276" r:id="rId26"/>
    <p:sldId id="290" r:id="rId27"/>
    <p:sldId id="368" r:id="rId28"/>
    <p:sldId id="415" r:id="rId29"/>
    <p:sldId id="288" r:id="rId30"/>
  </p:sldIdLst>
  <p:sldSz cx="9144000" cy="6858000" type="screen4x3"/>
  <p:notesSz cx="6858000" cy="9144000"/>
  <p:custDataLst>
    <p:tags r:id="rId36"/>
  </p:custDataLst>
  <p:defaultTextStyle>
    <a:defPPr>
      <a:defRPr lang="zh-CN"/>
    </a:defPPr>
    <a:lvl1pPr marL="0" lvl="0" indent="0" algn="l" defTabSz="914400" rtl="0" eaLnBrk="1" fontAlgn="base" latinLnBrk="0" hangingPunct="1">
      <a:lnSpc>
        <a:spcPct val="100000"/>
      </a:lnSpc>
      <a:spcBef>
        <a:spcPct val="0"/>
      </a:spcBef>
      <a:spcAft>
        <a:spcPct val="0"/>
      </a:spcAft>
      <a:buNone/>
      <a:defRPr sz="36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36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36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36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36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36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36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36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36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95" userDrawn="1">
          <p15:clr>
            <a:srgbClr val="A4A3A4"/>
          </p15:clr>
        </p15:guide>
        <p15:guide id="2" pos="290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仝德志" initials="仝"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85"/>
    <p:restoredTop sz="95178"/>
  </p:normalViewPr>
  <p:slideViewPr>
    <p:cSldViewPr showGuides="1">
      <p:cViewPr varScale="1">
        <p:scale>
          <a:sx n="72" d="100"/>
          <a:sy n="72" d="100"/>
        </p:scale>
        <p:origin x="1572" y="72"/>
      </p:cViewPr>
      <p:guideLst>
        <p:guide orient="horz" pos="2195"/>
        <p:guide pos="290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6" Type="http://schemas.openxmlformats.org/officeDocument/2006/relationships/tags" Target="tags/tag14.xml"/><Relationship Id="rId35" Type="http://schemas.openxmlformats.org/officeDocument/2006/relationships/commentAuthors" Target="commentAuthors.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buFont typeface="Arial" panose="020B0604020202020204" pitchFamily="34" charset="0"/>
              <a:buNone/>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hangingPunct="1">
              <a:buFont typeface="Arial" panose="020B0604020202020204" pitchFamily="34" charset="0"/>
              <a:buNone/>
              <a:defRPr sz="1200" noProof="1"/>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34E2E75-9C40-40B4-AEFB-FFD9BA2736CC}" type="datetimeFigureOut">
              <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eaLnBrk="1" hangingPunct="1">
              <a:buFont typeface="Arial" panose="020B0604020202020204" pitchFamily="34" charset="0"/>
              <a:buNone/>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lstStyle/>
          <a:p>
            <a:pPr lvl="0" algn="r" fontAlgn="base">
              <a:buNone/>
            </a:pPr>
            <a:fld id="{9A0DB2DC-4C9A-4742-B13C-FB6460FD3503}" type="slidenum">
              <a:rPr lang="zh-CN" altLang="en-US" sz="1200" b="1" i="1" strike="noStrike" noProof="1" dirty="0">
                <a:solidFill>
                  <a:srgbClr val="A50021"/>
                </a:solidFill>
                <a:latin typeface="Arial" panose="020B0604020202020204" pitchFamily="34" charset="0"/>
                <a:ea typeface="华文细黑" panose="02010600040101010101" pitchFamily="2" charset="-122"/>
                <a:cs typeface="+mn-cs"/>
              </a:rPr>
            </a:fld>
            <a:endParaRPr lang="zh-CN" altLang="en-US" sz="1200" b="1" i="1" strike="noStrike" noProof="1">
              <a:solidFill>
                <a:srgbClr val="A50021"/>
              </a:solidFill>
              <a:ea typeface="华文细黑" panose="0201060004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buFontTx/>
              <a:buNone/>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1" hangingPunct="1">
              <a:buFontTx/>
              <a:buNone/>
              <a:defRPr sz="120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0" name="Rectangle 4"/>
          <p:cNvSpPr>
            <a:spLocks noGrp="1" noRot="1" noChangeAspec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1" hangingPunct="1">
              <a:buFontTx/>
              <a:buNone/>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p>
            <a:pPr lvl="0" algn="r" eaLnBrk="1" fontAlgn="base" hangingPunct="1">
              <a:buNone/>
            </a:pPr>
            <a:fld id="{9A0DB2DC-4C9A-4742-B13C-FB6460FD3503}" type="slidenum">
              <a:rPr lang="en-US" altLang="zh-CN" sz="1200" strike="noStrike" noProof="1" dirty="0">
                <a:latin typeface="Arial" panose="020B0604020202020204" pitchFamily="34" charset="0"/>
                <a:ea typeface="宋体" panose="02010600030101010101" pitchFamily="2" charset="-122"/>
                <a:cs typeface="+mn-cs"/>
              </a:rPr>
            </a:fld>
            <a:endParaRPr lang="en-US" altLang="zh-CN"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144AF-C6A2-49D2-9AA9-0F619A284D1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TextEdit="1"/>
          </p:cNvSpPr>
          <p:nvPr>
            <p:ph type="sldImg"/>
          </p:nvPr>
        </p:nvSpPr>
        <p:spPr/>
      </p:sp>
      <p:sp>
        <p:nvSpPr>
          <p:cNvPr id="19458" name="备注占位符 2"/>
          <p:cNvSpPr>
            <a:spLocks noGrp="1"/>
          </p:cNvSpPr>
          <p:nvPr>
            <p:ph type="body"/>
          </p:nvPr>
        </p:nvSpPr>
        <p:spPr/>
        <p:txBody>
          <a:bodyPr wrap="square" lIns="91440" tIns="45720" rIns="91440" bIns="45720" anchor="t" anchorCtr="0"/>
          <a:lstStyle/>
          <a:p>
            <a:pPr lvl="0" eaLnBrk="1" hangingPunct="1"/>
            <a:endParaRPr lang="en-US" altLang="zh-CN" dirty="0">
              <a:latin typeface="Meiryo" panose="020B0604030504040204" pitchFamily="34" charset="-128"/>
              <a:ea typeface="Meiryo" panose="020B0604030504040204" pitchFamily="34" charset="-128"/>
            </a:endParaRPr>
          </a:p>
          <a:p>
            <a:pPr lvl="0" eaLnBrk="1" hangingPunct="1"/>
            <a:endParaRPr lang="en-US" altLang="zh-CN" dirty="0">
              <a:latin typeface="Meiryo" panose="020B0604030504040204" pitchFamily="34" charset="-128"/>
              <a:ea typeface="Meiryo" panose="020B0604030504040204" pitchFamily="34" charset="-128"/>
            </a:endParaRPr>
          </a:p>
          <a:p>
            <a:pPr lvl="0" eaLnBrk="1" hangingPunct="1"/>
            <a:r>
              <a:rPr lang="zh-CN" altLang="en-US" dirty="0">
                <a:latin typeface="Meiryo" panose="020B0604030504040204" pitchFamily="34" charset="-128"/>
                <a:ea typeface="Meiryo" panose="020B0604030504040204" pitchFamily="34" charset="-128"/>
              </a:rPr>
              <a:t>政府产生。各位老师现在扮演的厂商制定目标，</a:t>
            </a:r>
            <a:r>
              <a:rPr lang="en-US" altLang="zh-CN" dirty="0">
                <a:latin typeface="Meiryo" panose="020B0604030504040204" pitchFamily="34" charset="-128"/>
                <a:ea typeface="Meiryo" panose="020B0604030504040204" pitchFamily="34" charset="-128"/>
              </a:rPr>
              <a:t>GDP/CPI</a:t>
            </a:r>
            <a:r>
              <a:rPr lang="zh-CN" altLang="en-US" dirty="0">
                <a:latin typeface="Meiryo" panose="020B0604030504040204" pitchFamily="34" charset="-128"/>
                <a:ea typeface="Meiryo" panose="020B0604030504040204" pitchFamily="34" charset="-128"/>
              </a:rPr>
              <a:t>个人总收入、失业率、</a:t>
            </a:r>
            <a:endParaRPr lang="en-US" altLang="zh-CN" dirty="0">
              <a:latin typeface="Meiryo" panose="020B0604030504040204" pitchFamily="34" charset="-128"/>
              <a:ea typeface="Meiryo" panose="020B0604030504040204" pitchFamily="34" charset="-128"/>
            </a:endParaRPr>
          </a:p>
          <a:p>
            <a:pPr lvl="0" eaLnBrk="1" hangingPunct="1"/>
            <a:r>
              <a:rPr lang="zh-CN" altLang="en-US" dirty="0">
                <a:latin typeface="Meiryo" panose="020B0604030504040204" pitchFamily="34" charset="-128"/>
                <a:ea typeface="Meiryo" panose="020B0604030504040204" pitchFamily="34" charset="-128"/>
              </a:rPr>
              <a:t>模拟西方经济，政府竞选执政，目标定的好当选政府。</a:t>
            </a:r>
            <a:endParaRPr lang="en-US" altLang="zh-CN" dirty="0">
              <a:latin typeface="Meiryo" panose="020B0604030504040204" pitchFamily="34" charset="-128"/>
              <a:ea typeface="Meiryo" panose="020B0604030504040204" pitchFamily="34" charset="-128"/>
            </a:endParaRPr>
          </a:p>
          <a:p>
            <a:pPr lvl="0"/>
            <a:r>
              <a:rPr lang="zh-CN" altLang="en-US" dirty="0"/>
              <a:t>为什么要进行这样的背景设置？是因为：政府，消费者，厂商符合经济学三大角色。厂商中钢铁厂生产钢铁，钢铁作为原材料卖给家电厂商和汽车厂商制造出最终产品，销售给消费者。整个背景满足了经济运行的必要条件，形成经济循环，组成了一个国家</a:t>
            </a:r>
            <a:endParaRPr lang="en-US" altLang="zh-CN" dirty="0"/>
          </a:p>
          <a:p>
            <a:pPr lvl="0"/>
            <a:endParaRPr lang="en-US" altLang="zh-CN" dirty="0"/>
          </a:p>
          <a:p>
            <a:pPr lvl="0"/>
            <a:r>
              <a:rPr lang="zh-CN" altLang="en-US" dirty="0"/>
              <a:t>政府</a:t>
            </a:r>
            <a:r>
              <a:rPr lang="en-US" altLang="zh-CN" dirty="0"/>
              <a:t>---</a:t>
            </a:r>
            <a:r>
              <a:rPr lang="zh-CN" altLang="en-US" dirty="0"/>
              <a:t>学生</a:t>
            </a:r>
            <a:endParaRPr lang="en-US" altLang="zh-CN" dirty="0"/>
          </a:p>
          <a:p>
            <a:pPr lvl="0"/>
            <a:r>
              <a:rPr lang="zh-CN" altLang="en-US" dirty="0"/>
              <a:t>消费者</a:t>
            </a:r>
            <a:r>
              <a:rPr lang="en-US" altLang="zh-CN" dirty="0"/>
              <a:t>----</a:t>
            </a:r>
            <a:r>
              <a:rPr lang="zh-CN" altLang="en-US" dirty="0"/>
              <a:t>软件扮演</a:t>
            </a:r>
            <a:endParaRPr lang="en-US" altLang="zh-CN" dirty="0"/>
          </a:p>
          <a:p>
            <a:pPr lvl="0"/>
            <a:r>
              <a:rPr lang="zh-CN" altLang="en-US" dirty="0"/>
              <a:t>厂商</a:t>
            </a:r>
            <a:r>
              <a:rPr lang="en-US" altLang="zh-CN" dirty="0"/>
              <a:t>-------</a:t>
            </a:r>
            <a:r>
              <a:rPr lang="zh-CN" altLang="en-US" dirty="0"/>
              <a:t>学生扮演（</a:t>
            </a:r>
            <a:r>
              <a:rPr lang="en-US" altLang="zh-CN" dirty="0"/>
              <a:t>2</a:t>
            </a:r>
            <a:r>
              <a:rPr lang="zh-CN" altLang="en-US" dirty="0"/>
              <a:t>钢铁</a:t>
            </a:r>
            <a:r>
              <a:rPr lang="en-US" altLang="zh-CN" dirty="0"/>
              <a:t>+2</a:t>
            </a:r>
            <a:r>
              <a:rPr lang="zh-CN" altLang="en-US" dirty="0"/>
              <a:t>汽车</a:t>
            </a:r>
            <a:r>
              <a:rPr lang="en-US" altLang="zh-CN" dirty="0"/>
              <a:t>+4</a:t>
            </a:r>
            <a:r>
              <a:rPr lang="zh-CN" altLang="en-US" dirty="0"/>
              <a:t>家电）形成经济循环  钢铁商（钢铁）</a:t>
            </a:r>
            <a:r>
              <a:rPr lang="en-US" altLang="zh-CN" dirty="0"/>
              <a:t>—</a:t>
            </a:r>
            <a:r>
              <a:rPr lang="zh-CN" altLang="en-US" dirty="0"/>
              <a:t>家电、汽车</a:t>
            </a:r>
            <a:r>
              <a:rPr lang="en-US" altLang="zh-CN" dirty="0"/>
              <a:t>——</a:t>
            </a:r>
            <a:r>
              <a:rPr lang="zh-CN" altLang="en-US" dirty="0"/>
              <a:t>消费者      </a:t>
            </a:r>
            <a:endParaRPr lang="en-US" altLang="zh-CN" dirty="0"/>
          </a:p>
          <a:p>
            <a:pPr lvl="0"/>
            <a:r>
              <a:rPr lang="zh-CN" altLang="en-US" dirty="0"/>
              <a:t>全班组成一个国家</a:t>
            </a:r>
            <a:endParaRPr lang="en-US" altLang="zh-CN" dirty="0"/>
          </a:p>
          <a:p>
            <a:pPr lvl="0"/>
            <a:r>
              <a:rPr lang="zh-CN" altLang="en-US" dirty="0"/>
              <a:t>政府选举：厂商公布宏观目标，选取其中</a:t>
            </a:r>
            <a:r>
              <a:rPr lang="en-US" altLang="zh-CN" dirty="0"/>
              <a:t>GDP</a:t>
            </a:r>
            <a:r>
              <a:rPr lang="zh-CN" altLang="en-US" dirty="0"/>
              <a:t>涨幅、个人总收入增长率高且</a:t>
            </a:r>
            <a:r>
              <a:rPr lang="en-US" altLang="zh-CN" dirty="0"/>
              <a:t>CPI</a:t>
            </a:r>
            <a:r>
              <a:rPr lang="zh-CN" altLang="en-US" dirty="0"/>
              <a:t>涨幅、失业率低的两组联合执政。</a:t>
            </a:r>
            <a:endParaRPr lang="en-US" altLang="zh-CN" dirty="0"/>
          </a:p>
          <a:p>
            <a:pPr lvl="0"/>
            <a:r>
              <a:rPr lang="zh-CN" altLang="en-US" dirty="0"/>
              <a:t>现实中</a:t>
            </a:r>
            <a:r>
              <a:rPr lang="en-US" altLang="zh-CN" dirty="0"/>
              <a:t>5</a:t>
            </a:r>
            <a:r>
              <a:rPr lang="zh-CN" altLang="en-US" dirty="0"/>
              <a:t>大目标（</a:t>
            </a:r>
            <a:r>
              <a:rPr lang="en-US" altLang="zh-CN" dirty="0"/>
              <a:t>GDP</a:t>
            </a:r>
            <a:r>
              <a:rPr lang="zh-CN" altLang="en-US" dirty="0"/>
              <a:t>涨幅、</a:t>
            </a:r>
            <a:r>
              <a:rPr lang="en-US" altLang="zh-CN" dirty="0"/>
              <a:t>CPI</a:t>
            </a:r>
            <a:r>
              <a:rPr lang="zh-CN" altLang="en-US" dirty="0"/>
              <a:t>涨幅、失业率、个人总收入增长率、国际收支平衡），没有模拟国际收支平衡是因为我们模拟的是封闭的经济环境。实际上政府宏观经济目标</a:t>
            </a:r>
            <a:r>
              <a:rPr lang="en-US" altLang="zh-CN" dirty="0"/>
              <a:t>——</a:t>
            </a:r>
            <a:r>
              <a:rPr lang="zh-CN" altLang="en-US" dirty="0"/>
              <a:t>失业率</a:t>
            </a:r>
            <a:r>
              <a:rPr lang="en-US" altLang="zh-CN" dirty="0"/>
              <a:t>4.1%</a:t>
            </a:r>
            <a:r>
              <a:rPr lang="zh-CN" altLang="en-US" dirty="0"/>
              <a:t>，</a:t>
            </a:r>
            <a:r>
              <a:rPr lang="en-US" altLang="zh-CN" dirty="0"/>
              <a:t>GDP7%,CPI2.%,</a:t>
            </a:r>
            <a:r>
              <a:rPr lang="zh-CN" altLang="en-US" dirty="0"/>
              <a:t>总收入增长</a:t>
            </a:r>
            <a:r>
              <a:rPr lang="en-US" altLang="zh-CN" dirty="0"/>
              <a:t>7%~8%</a:t>
            </a:r>
            <a:endParaRPr lang="en-US" altLang="zh-CN" dirty="0"/>
          </a:p>
          <a:p>
            <a:pPr lvl="0"/>
            <a:r>
              <a:rPr lang="zh-CN" altLang="en-US" dirty="0"/>
              <a:t>可放上课录像</a:t>
            </a:r>
            <a:endParaRPr lang="en-US" altLang="zh-CN" dirty="0"/>
          </a:p>
          <a:p>
            <a:pPr lvl="0" eaLnBrk="1" hangingPunct="1"/>
            <a:endParaRPr lang="zh-CN" altLang="en-US" dirty="0">
              <a:latin typeface="Meiryo" panose="020B0604030504040204" pitchFamily="34" charset="-128"/>
              <a:ea typeface="Meiryo" panose="020B0604030504040204" pitchFamily="34" charset="-128"/>
            </a:endParaRPr>
          </a:p>
        </p:txBody>
      </p:sp>
      <p:sp>
        <p:nvSpPr>
          <p:cNvPr id="194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noTextEdit="1"/>
          </p:cNvSpPr>
          <p:nvPr>
            <p:ph type="sldImg"/>
          </p:nvPr>
        </p:nvSpPr>
        <p:spPr/>
      </p:sp>
      <p:sp>
        <p:nvSpPr>
          <p:cNvPr id="21506" name="备注占位符 2"/>
          <p:cNvSpPr>
            <a:spLocks noGrp="1"/>
          </p:cNvSpPr>
          <p:nvPr>
            <p:ph type="body"/>
          </p:nvPr>
        </p:nvSpPr>
        <p:spPr/>
        <p:txBody>
          <a:bodyPr wrap="square" lIns="91440" tIns="45720" rIns="91440" bIns="45720" anchor="t" anchorCtr="0"/>
          <a:lstStyle/>
          <a:p>
            <a:pPr lvl="0" eaLnBrk="1" hangingPunct="1"/>
            <a:r>
              <a:rPr lang="zh-CN" altLang="en-US" dirty="0"/>
              <a:t>国际经济学由多个国家组成，每个国家内部分设政府、厂商角色。政府团队通过设置关税、出口补贴、财政政策和货币政策调控国际经济与贸易的情况，厂商团队包括家电厂商、汽车厂商、钢铁厂商负责开展进出口业务，分析比较优势和绝对优势产品，增强国际产品竞争力</a:t>
            </a:r>
            <a:endParaRPr lang="zh-CN" altLang="en-US" dirty="0"/>
          </a:p>
        </p:txBody>
      </p:sp>
      <p:sp>
        <p:nvSpPr>
          <p:cNvPr id="2150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noTextEdit="1"/>
          </p:cNvSpPr>
          <p:nvPr>
            <p:ph type="sldImg"/>
          </p:nvPr>
        </p:nvSpPr>
        <p:spPr/>
      </p:sp>
      <p:sp>
        <p:nvSpPr>
          <p:cNvPr id="50178" name="备注占位符 2"/>
          <p:cNvSpPr>
            <a:spLocks noGrp="1"/>
          </p:cNvSpPr>
          <p:nvPr>
            <p:ph type="body"/>
          </p:nvPr>
        </p:nvSpPr>
        <p:spPr/>
        <p:txBody>
          <a:bodyPr wrap="square" lIns="91440" tIns="45720" rIns="91440" bIns="45720" anchor="t" anchorCtr="0"/>
          <a:lstStyle/>
          <a:p>
            <a:pPr lvl="0"/>
            <a:r>
              <a:rPr lang="zh-CN" altLang="en-US" dirty="0"/>
              <a:t>经济学沙盘主要教学内容是什么？</a:t>
            </a:r>
            <a:endParaRPr lang="zh-CN" altLang="en-US" dirty="0"/>
          </a:p>
          <a:p>
            <a:pPr lvl="0"/>
            <a:r>
              <a:rPr lang="zh-CN" altLang="en-US" dirty="0"/>
              <a:t>微观问题：供给需求理论、要素理论实验，福利经济学，市场结构与厂商理论实验。</a:t>
            </a:r>
            <a:endParaRPr lang="zh-CN" altLang="en-US" dirty="0"/>
          </a:p>
          <a:p>
            <a:pPr lvl="0"/>
            <a:r>
              <a:rPr lang="zh-CN" altLang="en-US" dirty="0"/>
              <a:t>宏观问题：国民收入理论，货币市场一般均衡理论实验，财政政策与货币政策的应用试验，经济周期与经济增长理论实验。</a:t>
            </a:r>
            <a:endParaRPr lang="en-US" altLang="zh-CN" dirty="0"/>
          </a:p>
          <a:p>
            <a:pPr lvl="0"/>
            <a:endParaRPr lang="en-US" altLang="zh-CN" dirty="0"/>
          </a:p>
          <a:p>
            <a:pPr lvl="0"/>
            <a:r>
              <a:rPr lang="zh-CN" altLang="en-US" dirty="0"/>
              <a:t>厂商理论</a:t>
            </a:r>
            <a:r>
              <a:rPr lang="en-US" altLang="zh-CN" dirty="0"/>
              <a:t>---</a:t>
            </a:r>
            <a:r>
              <a:rPr lang="zh-CN" altLang="en-US" dirty="0"/>
              <a:t>钢铁公司定价，自己算</a:t>
            </a:r>
            <a:r>
              <a:rPr lang="en-US" altLang="zh-CN" dirty="0"/>
              <a:t>AC</a:t>
            </a:r>
            <a:r>
              <a:rPr lang="zh-CN" altLang="en-US" dirty="0"/>
              <a:t>、</a:t>
            </a:r>
            <a:r>
              <a:rPr lang="en-US" altLang="zh-CN" dirty="0"/>
              <a:t>MC</a:t>
            </a:r>
            <a:r>
              <a:rPr lang="zh-CN" altLang="en-US" dirty="0"/>
              <a:t>，计算平均成本（长期、短期）。</a:t>
            </a:r>
            <a:endParaRPr lang="en-US" altLang="zh-CN" dirty="0"/>
          </a:p>
          <a:p>
            <a:pPr lvl="0"/>
            <a:r>
              <a:rPr lang="zh-CN" altLang="en-US" dirty="0"/>
              <a:t>失灵</a:t>
            </a:r>
            <a:r>
              <a:rPr lang="en-US" altLang="zh-CN" dirty="0"/>
              <a:t>——1</a:t>
            </a:r>
            <a:r>
              <a:rPr lang="zh-CN" altLang="en-US" dirty="0"/>
              <a:t>、垄断</a:t>
            </a:r>
            <a:endParaRPr lang="en-US" altLang="zh-CN" dirty="0"/>
          </a:p>
          <a:p>
            <a:pPr lvl="0"/>
            <a:r>
              <a:rPr lang="en-US" altLang="zh-CN" dirty="0"/>
              <a:t>       </a:t>
            </a:r>
            <a:r>
              <a:rPr lang="zh-CN" altLang="en-US" dirty="0"/>
              <a:t>例子</a:t>
            </a:r>
            <a:r>
              <a:rPr lang="en-US" altLang="zh-CN" dirty="0"/>
              <a:t>2</a:t>
            </a:r>
            <a:r>
              <a:rPr lang="zh-CN" altLang="en-US" dirty="0"/>
              <a:t>、钢铁公司蛛网膜性（发散性，周期长，农产品效应</a:t>
            </a:r>
            <a:r>
              <a:rPr lang="en-US" altLang="zh-CN" dirty="0"/>
              <a:t>—</a:t>
            </a:r>
            <a:r>
              <a:rPr lang="zh-CN" altLang="en-US" dirty="0"/>
              <a:t>算你狠，逗你玩，朱镕基农产品保护价）解决办法，期货</a:t>
            </a:r>
            <a:endParaRPr lang="en-US" altLang="zh-CN" dirty="0"/>
          </a:p>
          <a:p>
            <a:pPr lvl="0"/>
            <a:r>
              <a:rPr lang="en-US" altLang="zh-CN" dirty="0"/>
              <a:t>              3</a:t>
            </a:r>
            <a:r>
              <a:rPr lang="zh-CN" altLang="en-US" dirty="0"/>
              <a:t>、信息不对称</a:t>
            </a:r>
            <a:endParaRPr lang="en-US" altLang="zh-CN" dirty="0"/>
          </a:p>
          <a:p>
            <a:pPr lvl="0"/>
            <a:r>
              <a:rPr lang="zh-CN" altLang="en-US" dirty="0"/>
              <a:t>国民收入理论</a:t>
            </a:r>
            <a:r>
              <a:rPr lang="en-US" altLang="zh-CN" dirty="0"/>
              <a:t>----</a:t>
            </a:r>
            <a:r>
              <a:rPr lang="zh-CN" altLang="en-US" dirty="0"/>
              <a:t>收入法、支出法、支出法计算。例子：存货买卖，钢铁公司今年生产明年卖，计入今年</a:t>
            </a:r>
            <a:endParaRPr lang="en-US" altLang="zh-CN" dirty="0"/>
          </a:p>
          <a:p>
            <a:pPr lvl="0"/>
            <a:r>
              <a:rPr lang="en-US" altLang="zh-CN" dirty="0"/>
              <a:t>                   ——</a:t>
            </a:r>
            <a:r>
              <a:rPr lang="zh-CN" altLang="en-US" dirty="0"/>
              <a:t>厂商利润、厂商收入。折旧，</a:t>
            </a:r>
            <a:endParaRPr lang="en-US" altLang="zh-CN" dirty="0"/>
          </a:p>
          <a:p>
            <a:pPr lvl="0"/>
            <a:r>
              <a:rPr lang="zh-CN" altLang="en-US" dirty="0"/>
              <a:t>、货币市场一般均衡</a:t>
            </a:r>
            <a:endParaRPr lang="en-US" altLang="zh-CN" dirty="0"/>
          </a:p>
          <a:p>
            <a:pPr lvl="0"/>
            <a:r>
              <a:rPr lang="zh-CN" altLang="en-US" dirty="0"/>
              <a:t>财政政策货币政策</a:t>
            </a:r>
            <a:endParaRPr lang="en-US" altLang="zh-CN" dirty="0"/>
          </a:p>
          <a:p>
            <a:pPr lvl="0"/>
            <a:r>
              <a:rPr lang="zh-CN" altLang="en-US" dirty="0"/>
              <a:t>经济周期与经济增长</a:t>
            </a:r>
            <a:endParaRPr lang="en-US" altLang="zh-CN" dirty="0"/>
          </a:p>
          <a:p>
            <a:pPr lvl="0"/>
            <a:endParaRPr lang="en-US" altLang="zh-CN" dirty="0"/>
          </a:p>
          <a:p>
            <a:pPr lvl="0"/>
            <a:endParaRPr lang="zh-CN" altLang="en-US" dirty="0"/>
          </a:p>
        </p:txBody>
      </p:sp>
      <p:sp>
        <p:nvSpPr>
          <p:cNvPr id="5017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noTextEdit="1"/>
          </p:cNvSpPr>
          <p:nvPr>
            <p:ph type="sldImg"/>
          </p:nvPr>
        </p:nvSpPr>
        <p:spPr/>
      </p:sp>
      <p:sp>
        <p:nvSpPr>
          <p:cNvPr id="52226" name="备注占位符 2"/>
          <p:cNvSpPr>
            <a:spLocks noGrp="1"/>
          </p:cNvSpPr>
          <p:nvPr>
            <p:ph type="body"/>
          </p:nvPr>
        </p:nvSpPr>
        <p:spPr/>
        <p:txBody>
          <a:bodyPr wrap="square" lIns="91440" tIns="45720" rIns="91440" bIns="45720" anchor="t" anchorCtr="0"/>
          <a:lstStyle/>
          <a:p>
            <a:pPr lvl="0"/>
            <a:endParaRPr lang="zh-CN" altLang="en-US" dirty="0"/>
          </a:p>
        </p:txBody>
      </p:sp>
      <p:sp>
        <p:nvSpPr>
          <p:cNvPr id="5222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如何备课？</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pic>
        <p:nvPicPr>
          <p:cNvPr id="2050" name="Picture 2" descr="haishihong"/>
          <p:cNvPicPr>
            <a:picLocks noChangeAspect="1"/>
          </p:cNvPicPr>
          <p:nvPr/>
        </p:nvPicPr>
        <p:blipFill>
          <a:blip r:embed="rId2"/>
          <a:stretch>
            <a:fillRect/>
          </a:stretch>
        </p:blipFill>
        <p:spPr>
          <a:xfrm>
            <a:off x="0" y="0"/>
            <a:ext cx="9180513" cy="6884988"/>
          </a:xfrm>
          <a:prstGeom prst="rect">
            <a:avLst/>
          </a:prstGeom>
          <a:noFill/>
          <a:ln w="9525">
            <a:noFill/>
          </a:ln>
        </p:spPr>
      </p:pic>
      <p:sp>
        <p:nvSpPr>
          <p:cNvPr id="22531" name="Rectangle 27"/>
          <p:cNvSpPr>
            <a:spLocks noGrp="1" noChangeArrowheads="1"/>
          </p:cNvSpPr>
          <p:nvPr>
            <p:ph type="ctrTitle"/>
          </p:nvPr>
        </p:nvSpPr>
        <p:spPr>
          <a:xfrm>
            <a:off x="468313" y="2470150"/>
            <a:ext cx="5399087" cy="1079500"/>
          </a:xfrm>
        </p:spPr>
        <p:txBody>
          <a:bodyPr/>
          <a:lstStyle>
            <a:lvl1pPr>
              <a:defRPr sz="3200"/>
            </a:lvl1pPr>
          </a:lstStyle>
          <a:p>
            <a:pPr lvl="0" fontAlgn="base"/>
            <a:r>
              <a:rPr lang="zh-CN" altLang="en-US" strike="noStrike" noProof="0"/>
              <a:t>单击此处编辑母版标题样式</a:t>
            </a:r>
            <a:endParaRPr lang="zh-CN" altLang="en-US" strike="noStrike" noProof="0"/>
          </a:p>
        </p:txBody>
      </p:sp>
      <p:sp>
        <p:nvSpPr>
          <p:cNvPr id="22532" name="Rectangle 31"/>
          <p:cNvSpPr>
            <a:spLocks noGrp="1" noChangeArrowheads="1"/>
          </p:cNvSpPr>
          <p:nvPr>
            <p:ph type="subTitle" idx="1"/>
          </p:nvPr>
        </p:nvSpPr>
        <p:spPr>
          <a:xfrm>
            <a:off x="468313" y="3549650"/>
            <a:ext cx="5400675" cy="600075"/>
          </a:xfrm>
        </p:spPr>
        <p:txBody>
          <a:bodyPr/>
          <a:lstStyle>
            <a:lvl1pPr marL="0" indent="0">
              <a:buFont typeface="Wingdings" panose="05000000000000000000" pitchFamily="2" charset="2"/>
              <a:buNone/>
              <a:defRPr sz="1800">
                <a:solidFill>
                  <a:schemeClr val="bg1"/>
                </a:solidFill>
              </a:defRPr>
            </a:lvl1pPr>
          </a:lstStyle>
          <a:p>
            <a:pPr lvl="0" fontAlgn="base"/>
            <a:r>
              <a:rPr lang="zh-CN" altLang="en-US" strike="noStrike" noProof="0"/>
              <a:t>单击此处编辑母版副标题样式</a:t>
            </a:r>
            <a:endParaRPr lang="zh-CN" altLang="en-US" strike="noStrike" noProof="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沙盘课程版权所有：</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ABV</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管理咨询机构</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www.jiecl.com    </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全套课程包联系人：高峻峰</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13008138382 </a:t>
            </a:r>
            <a:endParaRPr kumimoji="0" 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161925"/>
            <a:ext cx="2051050" cy="6126163"/>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68313" y="161925"/>
            <a:ext cx="6003925" cy="6126163"/>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沙盘课程版权所有：</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ABV</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管理咨询机构</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www.jiecl.com    </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全套课程包联系人：高峻峰</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13008138382 </a:t>
            </a:r>
            <a:endParaRPr kumimoji="0" 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468313" y="161925"/>
            <a:ext cx="5832475" cy="495300"/>
          </a:xfrm>
        </p:spPr>
        <p:txBody>
          <a:bodyPr/>
          <a:lstStyle/>
          <a:p>
            <a:pPr fontAlgn="base"/>
            <a:r>
              <a:rPr lang="zh-CN" altLang="en-US" strike="noStrike" noProof="1"/>
              <a:t>单击此处编辑母版标题样式</a:t>
            </a:r>
            <a:endParaRPr lang="zh-CN" altLang="en-US" strike="noStrike" noProof="1"/>
          </a:p>
        </p:txBody>
      </p:sp>
      <p:sp>
        <p:nvSpPr>
          <p:cNvPr id="3" name="SmartArt 占位符 2"/>
          <p:cNvSpPr>
            <a:spLocks noGrp="1"/>
          </p:cNvSpPr>
          <p:nvPr>
            <p:ph type="pic" idx="1"/>
          </p:nvPr>
        </p:nvSpPr>
        <p:spPr>
          <a:xfrm>
            <a:off x="468313" y="1125538"/>
            <a:ext cx="8207375" cy="51625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accent1"/>
              </a:buClr>
              <a:buSzTx/>
              <a:buFont typeface="Wingdings" panose="05000000000000000000" pitchFamily="2" charset="2"/>
              <a:buChar char="n"/>
              <a:defRPr/>
            </a:pPr>
            <a:endParaRPr kumimoji="0" lang="zh-CN" altLang="en-US" sz="2000" b="0" i="0" u="none" strike="noStrike" kern="0" cap="none" spc="0" normalizeH="0" baseline="0" noProof="0">
              <a:ln>
                <a:noFill/>
              </a:ln>
              <a:solidFill>
                <a:schemeClr val="tx1"/>
              </a:solidFill>
              <a:effectLst/>
              <a:uLnTx/>
              <a:uFillTx/>
              <a:latin typeface="+mn-lt"/>
              <a:ea typeface="+mn-ea"/>
              <a:cs typeface="+mn-cs"/>
            </a:endParaRPr>
          </a:p>
        </p:txBody>
      </p:sp>
      <p:sp>
        <p:nvSpPr>
          <p:cNvPr id="4" name="灯片编号占位符 3"/>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沙盘课程版权所有：</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ABV</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管理咨询机构</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www.jiecl.com    </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全套课程包联系人：高峻峰</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13008138382 </a:t>
            </a:r>
            <a:endParaRPr kumimoji="0" 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468313" y="161925"/>
            <a:ext cx="5832475" cy="495300"/>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468313" y="1125538"/>
            <a:ext cx="4027487" cy="516255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剪贴画占位符 3"/>
          <p:cNvSpPr>
            <a:spLocks noGrp="1"/>
          </p:cNvSpPr>
          <p:nvPr>
            <p:ph type="clipArt" sz="half" idx="2"/>
          </p:nvPr>
        </p:nvSpPr>
        <p:spPr>
          <a:xfrm>
            <a:off x="4648200" y="1125538"/>
            <a:ext cx="4027488" cy="51625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accent1"/>
              </a:buClr>
              <a:buSzTx/>
              <a:buFont typeface="Wingdings" panose="05000000000000000000" pitchFamily="2" charset="2"/>
              <a:buChar char="n"/>
              <a:defRPr/>
            </a:pPr>
            <a:endParaRPr kumimoji="0" lang="zh-CN" altLang="en-US" sz="2000" b="0" i="0" u="none" strike="noStrike" kern="0" cap="none" spc="0" normalizeH="0" baseline="0" noProof="0">
              <a:ln>
                <a:noFill/>
              </a:ln>
              <a:solidFill>
                <a:schemeClr val="tx1"/>
              </a:solidFill>
              <a:effectLst/>
              <a:uLnTx/>
              <a:uFillTx/>
              <a:latin typeface="+mn-lt"/>
              <a:ea typeface="+mn-ea"/>
              <a:cs typeface="+mn-cs"/>
            </a:endParaRPr>
          </a:p>
        </p:txBody>
      </p:sp>
      <p:sp>
        <p:nvSpPr>
          <p:cNvPr id="5" name="灯片编号占位符 4"/>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沙盘课程版权所有：</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ABV</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管理咨询机构</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www.jiecl.com    </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全套课程包联系人：高峻峰</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13008138382 </a:t>
            </a:r>
            <a:endParaRPr kumimoji="0" 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自定义版式">
    <p:spTree>
      <p:nvGrpSpPr>
        <p:cNvPr id="1" name=""/>
        <p:cNvGrpSpPr/>
        <p:nvPr/>
      </p:nvGrpSpPr>
      <p:grpSpPr>
        <a:xfrm>
          <a:off x="0" y="0"/>
          <a:ext cx="0" cy="0"/>
          <a:chOff x="0" y="0"/>
          <a:chExt cx="0" cy="0"/>
        </a:xfrm>
      </p:grpSpPr>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pic>
        <p:nvPicPr>
          <p:cNvPr id="2050" name="Picture 2" descr="haishihong"/>
          <p:cNvPicPr>
            <a:picLocks noChangeAspect="1"/>
          </p:cNvPicPr>
          <p:nvPr/>
        </p:nvPicPr>
        <p:blipFill>
          <a:blip r:embed="rId2"/>
          <a:stretch>
            <a:fillRect/>
          </a:stretch>
        </p:blipFill>
        <p:spPr>
          <a:xfrm>
            <a:off x="0" y="0"/>
            <a:ext cx="9180513" cy="6884988"/>
          </a:xfrm>
          <a:prstGeom prst="rect">
            <a:avLst/>
          </a:prstGeom>
          <a:noFill/>
          <a:ln w="9525">
            <a:noFill/>
          </a:ln>
        </p:spPr>
      </p:pic>
      <p:sp>
        <p:nvSpPr>
          <p:cNvPr id="22531" name="Rectangle 27"/>
          <p:cNvSpPr>
            <a:spLocks noGrp="1" noChangeArrowheads="1"/>
          </p:cNvSpPr>
          <p:nvPr>
            <p:ph type="ctrTitle"/>
          </p:nvPr>
        </p:nvSpPr>
        <p:spPr>
          <a:xfrm>
            <a:off x="468313" y="2470150"/>
            <a:ext cx="5399087" cy="1079500"/>
          </a:xfrm>
        </p:spPr>
        <p:txBody>
          <a:bodyPr/>
          <a:lstStyle>
            <a:lvl1pPr>
              <a:defRPr sz="3200"/>
            </a:lvl1pPr>
          </a:lstStyle>
          <a:p>
            <a:pPr lvl="0" fontAlgn="base"/>
            <a:r>
              <a:rPr lang="zh-CN" altLang="en-US" strike="noStrike" noProof="0"/>
              <a:t>单击此处编辑母版标题样式</a:t>
            </a:r>
            <a:endParaRPr lang="zh-CN" altLang="en-US" strike="noStrike" noProof="0"/>
          </a:p>
        </p:txBody>
      </p:sp>
      <p:sp>
        <p:nvSpPr>
          <p:cNvPr id="22532" name="Rectangle 31"/>
          <p:cNvSpPr>
            <a:spLocks noGrp="1" noChangeArrowheads="1"/>
          </p:cNvSpPr>
          <p:nvPr>
            <p:ph type="subTitle" idx="1"/>
          </p:nvPr>
        </p:nvSpPr>
        <p:spPr>
          <a:xfrm>
            <a:off x="468313" y="3549650"/>
            <a:ext cx="5400675" cy="600075"/>
          </a:xfrm>
        </p:spPr>
        <p:txBody>
          <a:bodyPr/>
          <a:lstStyle>
            <a:lvl1pPr marL="0" indent="0">
              <a:buFont typeface="Wingdings" panose="05000000000000000000" pitchFamily="2" charset="2"/>
              <a:buNone/>
              <a:defRPr sz="1800">
                <a:solidFill>
                  <a:schemeClr val="bg1"/>
                </a:solidFill>
              </a:defRPr>
            </a:lvl1pPr>
          </a:lstStyle>
          <a:p>
            <a:pPr lvl="0" fontAlgn="base"/>
            <a:r>
              <a:rPr lang="zh-CN" altLang="en-US" strike="noStrike" noProof="0"/>
              <a:t>单击此处编辑母版副标题样式</a:t>
            </a:r>
            <a:endParaRPr lang="zh-CN" altLang="en-US" strike="noStrike" noProof="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沙盘课程版权所有：</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ABV</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管理咨询机构</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www.jiecl.com    </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全套课程包联系人：高峻峰</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13008138382 </a:t>
            </a:r>
            <a:endParaRPr kumimoji="0" 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沙盘课程版权所有：</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ABV</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管理咨询机构</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www.jiecl.com    </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全套课程包联系人：高峻峰</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13008138382 </a:t>
            </a:r>
            <a:endParaRPr kumimoji="0" 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468313" y="1125538"/>
            <a:ext cx="4027487" cy="5162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125538"/>
            <a:ext cx="4027488" cy="5162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灯片编号占位符 4"/>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沙盘课程版权所有：</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ABV</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管理咨询机构</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www.jiecl.com    </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全套课程包联系人：高峻峰</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13008138382 </a:t>
            </a:r>
            <a:endParaRPr kumimoji="0" 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灯片编号占位符 6"/>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沙盘课程版权所有：</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ABV</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管理咨询机构</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www.jiecl.com    </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全套课程包联系人：高峻峰</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13008138382 </a:t>
            </a:r>
            <a:endParaRPr kumimoji="0" 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沙盘课程版权所有：</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ABV</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管理咨询机构</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www.jiecl.com    </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全套课程包联系人：高峻峰</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13008138382 </a:t>
            </a:r>
            <a:endParaRPr kumimoji="0" 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沙盘课程版权所有：</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ABV</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管理咨询机构</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www.jiecl.com    </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全套课程包联系人：高峻峰</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13008138382 </a:t>
            </a:r>
            <a:endParaRPr kumimoji="0" 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沙盘课程版权所有：</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ABV</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管理咨询机构</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www.jiecl.com    </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全套课程包联系人：高峻峰</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13008138382 </a:t>
            </a:r>
            <a:endParaRPr kumimoji="0" 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灯片编号占位符 4"/>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沙盘课程版权所有：</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ABV</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管理咨询机构</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www.jiecl.com    </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全套课程包联系人：高峻峰</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13008138382 </a:t>
            </a:r>
            <a:endParaRPr kumimoji="0" 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1"/>
              </a:buClr>
              <a:buSzTx/>
              <a:buFont typeface="Wingdings" panose="05000000000000000000" pitchFamily="2" charset="2"/>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灯片编号占位符 4"/>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沙盘课程版权所有：</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ABV</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管理咨询机构</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www.jiecl.com    </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全套课程包联系人：高峻峰</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13008138382 </a:t>
            </a:r>
            <a:endParaRPr kumimoji="0" 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沙盘课程版权所有：</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ABV</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管理咨询机构</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www.jiecl.com    </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全套课程包联系人：高峻峰</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13008138382 </a:t>
            </a:r>
            <a:endParaRPr kumimoji="0" 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161925"/>
            <a:ext cx="2051050" cy="6126163"/>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68313" y="161925"/>
            <a:ext cx="6003925" cy="6126163"/>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沙盘课程版权所有：</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ABV</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管理咨询机构</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www.jiecl.com    </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全套课程包联系人：高峻峰</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13008138382 </a:t>
            </a:r>
            <a:endParaRPr kumimoji="0" 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468313" y="161925"/>
            <a:ext cx="5832475" cy="495300"/>
          </a:xfrm>
        </p:spPr>
        <p:txBody>
          <a:bodyPr/>
          <a:lstStyle/>
          <a:p>
            <a:pPr fontAlgn="base"/>
            <a:r>
              <a:rPr lang="zh-CN" altLang="en-US" strike="noStrike" noProof="1"/>
              <a:t>单击此处编辑母版标题样式</a:t>
            </a:r>
            <a:endParaRPr lang="zh-CN" altLang="en-US" strike="noStrike" noProof="1"/>
          </a:p>
        </p:txBody>
      </p:sp>
      <p:sp>
        <p:nvSpPr>
          <p:cNvPr id="3" name="SmartArt 占位符 2"/>
          <p:cNvSpPr>
            <a:spLocks noGrp="1"/>
          </p:cNvSpPr>
          <p:nvPr>
            <p:ph type="pic" idx="1"/>
          </p:nvPr>
        </p:nvSpPr>
        <p:spPr>
          <a:xfrm>
            <a:off x="468313" y="1125538"/>
            <a:ext cx="8207375" cy="51625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accent1"/>
              </a:buClr>
              <a:buSzTx/>
              <a:buFont typeface="Wingdings" panose="05000000000000000000" pitchFamily="2" charset="2"/>
              <a:buChar char="n"/>
              <a:defRPr/>
            </a:pPr>
            <a:endParaRPr kumimoji="0" lang="zh-CN" altLang="en-US" sz="2000" b="0" i="0" u="none" strike="noStrike" kern="0" cap="none" spc="0" normalizeH="0" baseline="0" noProof="0">
              <a:ln>
                <a:noFill/>
              </a:ln>
              <a:solidFill>
                <a:schemeClr val="tx1"/>
              </a:solidFill>
              <a:effectLst/>
              <a:uLnTx/>
              <a:uFillTx/>
              <a:latin typeface="+mn-lt"/>
              <a:ea typeface="+mn-ea"/>
              <a:cs typeface="+mn-cs"/>
            </a:endParaRPr>
          </a:p>
        </p:txBody>
      </p:sp>
      <p:sp>
        <p:nvSpPr>
          <p:cNvPr id="4" name="灯片编号占位符 3"/>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沙盘课程版权所有：</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ABV</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管理咨询机构</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www.jiecl.com    </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全套课程包联系人：高峻峰</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13008138382 </a:t>
            </a:r>
            <a:endParaRPr kumimoji="0" 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468313" y="161925"/>
            <a:ext cx="5832475" cy="495300"/>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468313" y="1125538"/>
            <a:ext cx="4027487" cy="516255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剪贴画占位符 3"/>
          <p:cNvSpPr>
            <a:spLocks noGrp="1"/>
          </p:cNvSpPr>
          <p:nvPr>
            <p:ph type="clipArt" sz="half" idx="2"/>
          </p:nvPr>
        </p:nvSpPr>
        <p:spPr>
          <a:xfrm>
            <a:off x="4648200" y="1125538"/>
            <a:ext cx="4027488" cy="516255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accent1"/>
              </a:buClr>
              <a:buSzTx/>
              <a:buFont typeface="Wingdings" panose="05000000000000000000" pitchFamily="2" charset="2"/>
              <a:buChar char="n"/>
              <a:defRPr/>
            </a:pPr>
            <a:endParaRPr kumimoji="0" lang="zh-CN" altLang="en-US" sz="2000" b="0" i="0" u="none" strike="noStrike" kern="0" cap="none" spc="0" normalizeH="0" baseline="0" noProof="0">
              <a:ln>
                <a:noFill/>
              </a:ln>
              <a:solidFill>
                <a:schemeClr val="tx1"/>
              </a:solidFill>
              <a:effectLst/>
              <a:uLnTx/>
              <a:uFillTx/>
              <a:latin typeface="+mn-lt"/>
              <a:ea typeface="+mn-ea"/>
              <a:cs typeface="+mn-cs"/>
            </a:endParaRPr>
          </a:p>
        </p:txBody>
      </p:sp>
      <p:sp>
        <p:nvSpPr>
          <p:cNvPr id="5" name="灯片编号占位符 4"/>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沙盘课程版权所有：</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ABV</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管理咨询机构</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www.jiecl.com    </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全套课程包联系人：高峻峰</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13008138382 </a:t>
            </a:r>
            <a:endParaRPr kumimoji="0" 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沙盘课程版权所有：</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ABV</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管理咨询机构</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www.jiecl.com    </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全套课程包联系人：高峻峰</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13008138382 </a:t>
            </a:r>
            <a:endParaRPr kumimoji="0" 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468313" y="1125538"/>
            <a:ext cx="4027487" cy="5162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125538"/>
            <a:ext cx="4027488" cy="5162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灯片编号占位符 4"/>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沙盘课程版权所有：</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ABV</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管理咨询机构</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www.jiecl.com    </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全套课程包联系人：高峻峰</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13008138382 </a:t>
            </a:r>
            <a:endParaRPr kumimoji="0" 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灯片编号占位符 6"/>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沙盘课程版权所有：</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ABV</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管理咨询机构</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www.jiecl.com    </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全套课程包联系人：高峻峰</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13008138382 </a:t>
            </a:r>
            <a:endParaRPr kumimoji="0" 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沙盘课程版权所有：</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ABV</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管理咨询机构</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www.jiecl.com    </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全套课程包联系人：高峻峰</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13008138382 </a:t>
            </a:r>
            <a:endParaRPr kumimoji="0" 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沙盘课程版权所有：</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ABV</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管理咨询机构</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www.jiecl.com    </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全套课程包联系人：高峻峰</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13008138382 </a:t>
            </a:r>
            <a:endParaRPr kumimoji="0" 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灯片编号占位符 4"/>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沙盘课程版权所有：</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ABV</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管理咨询机构</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www.jiecl.com    </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全套课程包联系人：高峻峰</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13008138382 </a:t>
            </a:r>
            <a:endParaRPr kumimoji="0" 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1"/>
              </a:buClr>
              <a:buSzTx/>
              <a:buFont typeface="Wingdings" panose="05000000000000000000" pitchFamily="2" charset="2"/>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灯片编号占位符 4"/>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沙盘课程版权所有：</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ABV</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管理咨询机构</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www.jiecl.com    </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全套课程包联系人：高峻峰</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13008138382 </a:t>
            </a:r>
            <a:endParaRPr kumimoji="0" 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2.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5" Type="http://schemas.openxmlformats.org/officeDocument/2006/relationships/theme" Target="../theme/theme2.xml"/><Relationship Id="rId14" Type="http://schemas.openxmlformats.org/officeDocument/2006/relationships/image" Target="../media/image2.jpeg"/><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haishihong2"/>
          <p:cNvPicPr>
            <a:picLocks noChangeAspect="1"/>
          </p:cNvPicPr>
          <p:nvPr/>
        </p:nvPicPr>
        <p:blipFill>
          <a:blip r:embed="rId15"/>
          <a:stretch>
            <a:fillRect/>
          </a:stretch>
        </p:blipFill>
        <p:spPr>
          <a:xfrm>
            <a:off x="0" y="0"/>
            <a:ext cx="9180513" cy="6884988"/>
          </a:xfrm>
          <a:prstGeom prst="rect">
            <a:avLst/>
          </a:prstGeom>
          <a:noFill/>
          <a:ln w="9525">
            <a:noFill/>
          </a:ln>
        </p:spPr>
      </p:pic>
      <p:sp>
        <p:nvSpPr>
          <p:cNvPr id="1027" name="Rectangle 31"/>
          <p:cNvSpPr>
            <a:spLocks noGrp="1"/>
          </p:cNvSpPr>
          <p:nvPr>
            <p:ph type="body"/>
          </p:nvPr>
        </p:nvSpPr>
        <p:spPr>
          <a:xfrm>
            <a:off x="468313" y="1125538"/>
            <a:ext cx="8207375" cy="5162550"/>
          </a:xfrm>
          <a:prstGeom prst="rect">
            <a:avLst/>
          </a:prstGeom>
          <a:noFill/>
          <a:ln w="9525">
            <a:noFill/>
          </a:ln>
        </p:spPr>
        <p:txBody>
          <a:bodyPr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p:txBody>
      </p:sp>
      <p:sp>
        <p:nvSpPr>
          <p:cNvPr id="21508" name="Rectangle 4"/>
          <p:cNvSpPr>
            <a:spLocks noGrp="1" noChangeArrowheads="1"/>
          </p:cNvSpPr>
          <p:nvPr>
            <p:ph type="sldNum" sz="quarter" idx="4"/>
          </p:nvPr>
        </p:nvSpPr>
        <p:spPr bwMode="auto">
          <a:xfrm>
            <a:off x="468313" y="6376988"/>
            <a:ext cx="8207375" cy="220663"/>
          </a:xfrm>
          <a:prstGeom prst="rect">
            <a:avLst/>
          </a:prstGeom>
          <a:noFill/>
          <a:ln>
            <a:noFill/>
          </a:ln>
          <a:effectLst/>
        </p:spPr>
        <p:txBody>
          <a:bodyPr vert="horz" wrap="square" lIns="91440" tIns="45720" rIns="91440" bIns="45720" numCol="1" anchor="t" anchorCtr="0" compatLnSpc="1"/>
          <a:lstStyle>
            <a:lvl1pPr eaLnBrk="0" hangingPunct="0">
              <a:buFontTx/>
              <a:buNone/>
              <a:defRPr sz="1000" b="1" i="1">
                <a:solidFill>
                  <a:srgbClr val="A50021"/>
                </a:solidFill>
                <a:latin typeface="Arial" panose="020B0604020202020204" pitchFamily="34" charset="0"/>
                <a:ea typeface="+mn-ea"/>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沙盘课程版权所有：</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ABV</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管理咨询机构</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www.jiecl.com    </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全套课程包联系人：高峻峰</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13008138382 </a:t>
            </a:r>
            <a:endParaRPr kumimoji="0" 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endParaRPr>
          </a:p>
        </p:txBody>
      </p:sp>
      <p:sp>
        <p:nvSpPr>
          <p:cNvPr id="1029" name="Rectangle 27"/>
          <p:cNvSpPr>
            <a:spLocks noGrp="1"/>
          </p:cNvSpPr>
          <p:nvPr>
            <p:ph type="title"/>
          </p:nvPr>
        </p:nvSpPr>
        <p:spPr>
          <a:xfrm>
            <a:off x="468313" y="161925"/>
            <a:ext cx="5832475" cy="495300"/>
          </a:xfrm>
          <a:prstGeom prst="rect">
            <a:avLst/>
          </a:prstGeom>
          <a:noFill/>
          <a:ln w="9525">
            <a:noFill/>
          </a:ln>
        </p:spPr>
        <p:txBody>
          <a:bodyPr anchor="ctr" anchorCtr="0"/>
          <a:lstStyle/>
          <a:p>
            <a:pPr lvl="0"/>
            <a:r>
              <a:rPr lang="zh-CN" altLang="en-US" dirty="0"/>
              <a:t>单击此处编辑母版标题样式</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panose="020B0604020202020204" pitchFamily="34" charset="0"/>
          <a:ea typeface="华文细黑" panose="02010600040101010101" pitchFamily="2" charset="-122"/>
        </a:defRPr>
      </a:lvl2pPr>
      <a:lvl3pPr algn="l" rtl="0" eaLnBrk="0" fontAlgn="base" hangingPunct="0">
        <a:spcBef>
          <a:spcPct val="0"/>
        </a:spcBef>
        <a:spcAft>
          <a:spcPct val="0"/>
        </a:spcAft>
        <a:defRPr sz="2400">
          <a:solidFill>
            <a:schemeClr val="bg1"/>
          </a:solidFill>
          <a:latin typeface="Arial" panose="020B0604020202020204" pitchFamily="34" charset="0"/>
          <a:ea typeface="华文细黑" panose="02010600040101010101" pitchFamily="2" charset="-122"/>
        </a:defRPr>
      </a:lvl3pPr>
      <a:lvl4pPr algn="l" rtl="0" eaLnBrk="0" fontAlgn="base" hangingPunct="0">
        <a:spcBef>
          <a:spcPct val="0"/>
        </a:spcBef>
        <a:spcAft>
          <a:spcPct val="0"/>
        </a:spcAft>
        <a:defRPr sz="2400">
          <a:solidFill>
            <a:schemeClr val="bg1"/>
          </a:solidFill>
          <a:latin typeface="Arial" panose="020B0604020202020204" pitchFamily="34" charset="0"/>
          <a:ea typeface="华文细黑" panose="02010600040101010101" pitchFamily="2" charset="-122"/>
        </a:defRPr>
      </a:lvl4pPr>
      <a:lvl5pPr algn="l" rtl="0" eaLnBrk="0" fontAlgn="base" hangingPunct="0">
        <a:spcBef>
          <a:spcPct val="0"/>
        </a:spcBef>
        <a:spcAft>
          <a:spcPct val="0"/>
        </a:spcAft>
        <a:defRPr sz="2400">
          <a:solidFill>
            <a:schemeClr val="bg1"/>
          </a:solidFill>
          <a:latin typeface="Arial" panose="020B0604020202020204" pitchFamily="34" charset="0"/>
          <a:ea typeface="华文细黑" panose="02010600040101010101" pitchFamily="2" charset="-122"/>
        </a:defRPr>
      </a:lvl5pPr>
      <a:lvl6pPr marL="457200" algn="l" rtl="0" fontAlgn="base">
        <a:spcBef>
          <a:spcPct val="0"/>
        </a:spcBef>
        <a:spcAft>
          <a:spcPct val="0"/>
        </a:spcAft>
        <a:defRPr sz="2400">
          <a:solidFill>
            <a:schemeClr val="bg1"/>
          </a:solidFill>
          <a:latin typeface="Arial" panose="020B0604020202020204" pitchFamily="34" charset="0"/>
          <a:ea typeface="华文细黑" panose="02010600040101010101" pitchFamily="2" charset="-122"/>
        </a:defRPr>
      </a:lvl6pPr>
      <a:lvl7pPr marL="914400" algn="l" rtl="0" fontAlgn="base">
        <a:spcBef>
          <a:spcPct val="0"/>
        </a:spcBef>
        <a:spcAft>
          <a:spcPct val="0"/>
        </a:spcAft>
        <a:defRPr sz="2400">
          <a:solidFill>
            <a:schemeClr val="bg1"/>
          </a:solidFill>
          <a:latin typeface="Arial" panose="020B0604020202020204" pitchFamily="34" charset="0"/>
          <a:ea typeface="华文细黑" panose="02010600040101010101" pitchFamily="2" charset="-122"/>
        </a:defRPr>
      </a:lvl7pPr>
      <a:lvl8pPr marL="1371600" algn="l" rtl="0" fontAlgn="base">
        <a:spcBef>
          <a:spcPct val="0"/>
        </a:spcBef>
        <a:spcAft>
          <a:spcPct val="0"/>
        </a:spcAft>
        <a:defRPr sz="2400">
          <a:solidFill>
            <a:schemeClr val="bg1"/>
          </a:solidFill>
          <a:latin typeface="Arial" panose="020B0604020202020204" pitchFamily="34" charset="0"/>
          <a:ea typeface="华文细黑" panose="02010600040101010101" pitchFamily="2" charset="-122"/>
        </a:defRPr>
      </a:lvl8pPr>
      <a:lvl9pPr marL="1828800" algn="l" rtl="0" fontAlgn="base">
        <a:spcBef>
          <a:spcPct val="0"/>
        </a:spcBef>
        <a:spcAft>
          <a:spcPct val="0"/>
        </a:spcAft>
        <a:defRPr sz="2400">
          <a:solidFill>
            <a:schemeClr val="bg1"/>
          </a:solidFill>
          <a:latin typeface="Arial" panose="020B0604020202020204" pitchFamily="34" charset="0"/>
          <a:ea typeface="华文细黑" panose="02010600040101010101" pitchFamily="2" charset="-122"/>
        </a:defRPr>
      </a:lvl9pPr>
    </p:titleStyle>
    <p:bodyStyle>
      <a:lvl1pPr marL="342900" indent="-342900" algn="l" rtl="0" eaLnBrk="0" fontAlgn="base" hangingPunct="0">
        <a:spcBef>
          <a:spcPct val="20000"/>
        </a:spcBef>
        <a:spcAft>
          <a:spcPct val="0"/>
        </a:spcAft>
        <a:buClr>
          <a:schemeClr val="accent1"/>
        </a:buClr>
        <a:buFont typeface="Wingdings" panose="05000000000000000000" pitchFamily="2" charset="2"/>
        <a:buChar char="n"/>
        <a:defRPr sz="20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n"/>
        <a:defRPr sz="2000">
          <a:solidFill>
            <a:schemeClr val="tx1"/>
          </a:solidFill>
          <a:latin typeface="+mn-lt"/>
          <a:ea typeface="+mn-ea"/>
        </a:defRPr>
      </a:lvl2pPr>
      <a:lvl3pPr marL="1143000" indent="-228600" algn="l" rtl="0" eaLnBrk="0" fontAlgn="base" hangingPunct="0">
        <a:spcBef>
          <a:spcPct val="20000"/>
        </a:spcBef>
        <a:spcAft>
          <a:spcPct val="0"/>
        </a:spcAft>
        <a:buClr>
          <a:schemeClr val="accent2"/>
        </a:buClr>
        <a:buFont typeface="Wingdings" panose="05000000000000000000" pitchFamily="2" charset="2"/>
        <a:buChar char="n"/>
        <a:defRPr sz="1600">
          <a:solidFill>
            <a:schemeClr val="tx1"/>
          </a:solidFill>
          <a:latin typeface="+mn-lt"/>
          <a:ea typeface="+mn-ea"/>
        </a:defRPr>
      </a:lvl3pPr>
      <a:lvl4pPr marL="1600200" indent="-228600" algn="l" rtl="0" eaLnBrk="0" fontAlgn="base" hangingPunct="0">
        <a:spcBef>
          <a:spcPct val="20000"/>
        </a:spcBef>
        <a:spcAft>
          <a:spcPct val="0"/>
        </a:spcAft>
        <a:buClr>
          <a:schemeClr val="hlink"/>
        </a:buClr>
        <a:buFont typeface="Wingdings" panose="05000000000000000000" pitchFamily="2" charset="2"/>
        <a:buChar char="n"/>
        <a:defRPr sz="1400">
          <a:solidFill>
            <a:schemeClr val="tx1"/>
          </a:solidFill>
          <a:latin typeface="+mn-lt"/>
          <a:ea typeface="+mn-ea"/>
        </a:defRPr>
      </a:lvl4pPr>
      <a:lvl5pPr marL="2057400" indent="-228600" algn="l" rtl="0" eaLnBrk="0" fontAlgn="base" hangingPunct="0">
        <a:spcBef>
          <a:spcPct val="20000"/>
        </a:spcBef>
        <a:spcAft>
          <a:spcPct val="0"/>
        </a:spcAft>
        <a:buChar char="»"/>
        <a:defRPr sz="1400">
          <a:solidFill>
            <a:schemeClr val="tx1"/>
          </a:solidFill>
          <a:latin typeface="+mn-lt"/>
          <a:ea typeface="+mn-ea"/>
        </a:defRPr>
      </a:lvl5pPr>
      <a:lvl6pPr marL="2514600" indent="-228600" algn="l" rtl="0" fontAlgn="base">
        <a:spcBef>
          <a:spcPct val="20000"/>
        </a:spcBef>
        <a:spcAft>
          <a:spcPct val="0"/>
        </a:spcAft>
        <a:buChar char="»"/>
        <a:defRPr sz="1400">
          <a:solidFill>
            <a:schemeClr val="tx1"/>
          </a:solidFill>
          <a:latin typeface="+mn-lt"/>
          <a:ea typeface="+mn-ea"/>
        </a:defRPr>
      </a:lvl6pPr>
      <a:lvl7pPr marL="2971800" indent="-228600" algn="l" rtl="0" fontAlgn="base">
        <a:spcBef>
          <a:spcPct val="20000"/>
        </a:spcBef>
        <a:spcAft>
          <a:spcPct val="0"/>
        </a:spcAft>
        <a:buChar char="»"/>
        <a:defRPr sz="1400">
          <a:solidFill>
            <a:schemeClr val="tx1"/>
          </a:solidFill>
          <a:latin typeface="+mn-lt"/>
          <a:ea typeface="+mn-ea"/>
        </a:defRPr>
      </a:lvl7pPr>
      <a:lvl8pPr marL="3429000" indent="-228600" algn="l" rtl="0" fontAlgn="base">
        <a:spcBef>
          <a:spcPct val="20000"/>
        </a:spcBef>
        <a:spcAft>
          <a:spcPct val="0"/>
        </a:spcAft>
        <a:buChar char="»"/>
        <a:defRPr sz="1400">
          <a:solidFill>
            <a:schemeClr val="tx1"/>
          </a:solidFill>
          <a:latin typeface="+mn-lt"/>
          <a:ea typeface="+mn-ea"/>
        </a:defRPr>
      </a:lvl8pPr>
      <a:lvl9pPr marL="3886200" indent="-228600" algn="l" rtl="0" fontAlgn="base">
        <a:spcBef>
          <a:spcPct val="20000"/>
        </a:spcBef>
        <a:spcAft>
          <a:spcPct val="0"/>
        </a:spcAft>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haishihong2"/>
          <p:cNvPicPr>
            <a:picLocks noChangeAspect="1"/>
          </p:cNvPicPr>
          <p:nvPr/>
        </p:nvPicPr>
        <p:blipFill>
          <a:blip r:embed="rId14"/>
          <a:stretch>
            <a:fillRect/>
          </a:stretch>
        </p:blipFill>
        <p:spPr>
          <a:xfrm>
            <a:off x="0" y="0"/>
            <a:ext cx="9180513" cy="6884988"/>
          </a:xfrm>
          <a:prstGeom prst="rect">
            <a:avLst/>
          </a:prstGeom>
          <a:noFill/>
          <a:ln w="9525">
            <a:noFill/>
          </a:ln>
        </p:spPr>
      </p:pic>
      <p:sp>
        <p:nvSpPr>
          <p:cNvPr id="1027" name="Rectangle 31"/>
          <p:cNvSpPr>
            <a:spLocks noGrp="1"/>
          </p:cNvSpPr>
          <p:nvPr>
            <p:ph type="body"/>
          </p:nvPr>
        </p:nvSpPr>
        <p:spPr>
          <a:xfrm>
            <a:off x="468313" y="1125538"/>
            <a:ext cx="8207375" cy="5162550"/>
          </a:xfrm>
          <a:prstGeom prst="rect">
            <a:avLst/>
          </a:prstGeom>
          <a:noFill/>
          <a:ln w="9525">
            <a:noFill/>
          </a:ln>
        </p:spPr>
        <p:txBody>
          <a:bodyPr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p:txBody>
      </p:sp>
      <p:sp>
        <p:nvSpPr>
          <p:cNvPr id="21508" name="Rectangle 4"/>
          <p:cNvSpPr>
            <a:spLocks noGrp="1" noChangeArrowheads="1"/>
          </p:cNvSpPr>
          <p:nvPr>
            <p:ph type="sldNum" sz="quarter" idx="4"/>
          </p:nvPr>
        </p:nvSpPr>
        <p:spPr bwMode="auto">
          <a:xfrm>
            <a:off x="468313" y="6376988"/>
            <a:ext cx="8207375" cy="220663"/>
          </a:xfrm>
          <a:prstGeom prst="rect">
            <a:avLst/>
          </a:prstGeom>
          <a:noFill/>
          <a:ln>
            <a:noFill/>
          </a:ln>
          <a:effectLst/>
        </p:spPr>
        <p:txBody>
          <a:bodyPr vert="horz" wrap="square" lIns="91440" tIns="45720" rIns="91440" bIns="45720" numCol="1" anchor="t" anchorCtr="0" compatLnSpc="1"/>
          <a:lstStyle>
            <a:lvl1pPr eaLnBrk="0" hangingPunct="0">
              <a:buFontTx/>
              <a:buNone/>
              <a:defRPr sz="1000" b="1" i="1">
                <a:solidFill>
                  <a:srgbClr val="A50021"/>
                </a:solidFill>
                <a:latin typeface="Arial" panose="020B0604020202020204" pitchFamily="34" charset="0"/>
                <a:ea typeface="+mn-ea"/>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沙盘课程版权所有：</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ABV</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管理咨询机构</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www.jiecl.com    </a:t>
            </a:r>
            <a:r>
              <a:rPr kumimoji="0" lang="zh-CN" alt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全套课程包联系人：高峻峰</a:t>
            </a:r>
            <a:r>
              <a:rPr kumimoji="0" lang="en-US" altLang="zh-CN" sz="1000" b="1" i="1" u="none" strike="noStrike" kern="1200" cap="none" spc="0" normalizeH="0" baseline="0" noProof="0">
                <a:ln>
                  <a:noFill/>
                </a:ln>
                <a:solidFill>
                  <a:srgbClr val="A50021"/>
                </a:solidFill>
                <a:effectLst/>
                <a:uLnTx/>
                <a:uFillTx/>
                <a:latin typeface="Arial" panose="020B0604020202020204" pitchFamily="34" charset="0"/>
                <a:ea typeface="+mn-ea"/>
                <a:cs typeface="+mn-cs"/>
              </a:rPr>
              <a:t>13008138382 </a:t>
            </a:r>
            <a:endParaRPr kumimoji="0" lang="en-US" sz="1000" b="1" i="1" u="none" strike="noStrike" kern="1200" cap="none" spc="0" normalizeH="0" baseline="0" noProof="0">
              <a:ln>
                <a:noFill/>
              </a:ln>
              <a:solidFill>
                <a:srgbClr val="A50021"/>
              </a:solidFill>
              <a:effectLst/>
              <a:uLnTx/>
              <a:uFillTx/>
              <a:latin typeface="Arial" panose="020B0604020202020204" pitchFamily="34" charset="0"/>
              <a:ea typeface="+mn-ea"/>
              <a:cs typeface="+mn-cs"/>
            </a:endParaRPr>
          </a:p>
        </p:txBody>
      </p:sp>
      <p:sp>
        <p:nvSpPr>
          <p:cNvPr id="1029" name="Rectangle 27"/>
          <p:cNvSpPr>
            <a:spLocks noGrp="1"/>
          </p:cNvSpPr>
          <p:nvPr>
            <p:ph type="title"/>
          </p:nvPr>
        </p:nvSpPr>
        <p:spPr>
          <a:xfrm>
            <a:off x="468313" y="161925"/>
            <a:ext cx="5832475" cy="495300"/>
          </a:xfrm>
          <a:prstGeom prst="rect">
            <a:avLst/>
          </a:prstGeom>
          <a:noFill/>
          <a:ln w="9525">
            <a:noFill/>
          </a:ln>
        </p:spPr>
        <p:txBody>
          <a:bodyPr anchor="ctr" anchorCtr="0"/>
          <a:lstStyle/>
          <a:p>
            <a:pPr lvl="0"/>
            <a:r>
              <a:rPr lang="zh-CN" altLang="en-US" dirty="0"/>
              <a:t>单击此处编辑母版标题样式</a:t>
            </a:r>
            <a:endParaRPr lang="zh-CN" altLang="en-US" dirty="0"/>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Lst>
  <p:hf sldNum="0" hdr="0" ftr="0" dt="0"/>
  <p:txStyles>
    <p:title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panose="020B0604020202020204" pitchFamily="34" charset="0"/>
          <a:ea typeface="华文细黑" panose="02010600040101010101" pitchFamily="2" charset="-122"/>
        </a:defRPr>
      </a:lvl2pPr>
      <a:lvl3pPr algn="l" rtl="0" eaLnBrk="0" fontAlgn="base" hangingPunct="0">
        <a:spcBef>
          <a:spcPct val="0"/>
        </a:spcBef>
        <a:spcAft>
          <a:spcPct val="0"/>
        </a:spcAft>
        <a:defRPr sz="2400">
          <a:solidFill>
            <a:schemeClr val="bg1"/>
          </a:solidFill>
          <a:latin typeface="Arial" panose="020B0604020202020204" pitchFamily="34" charset="0"/>
          <a:ea typeface="华文细黑" panose="02010600040101010101" pitchFamily="2" charset="-122"/>
        </a:defRPr>
      </a:lvl3pPr>
      <a:lvl4pPr algn="l" rtl="0" eaLnBrk="0" fontAlgn="base" hangingPunct="0">
        <a:spcBef>
          <a:spcPct val="0"/>
        </a:spcBef>
        <a:spcAft>
          <a:spcPct val="0"/>
        </a:spcAft>
        <a:defRPr sz="2400">
          <a:solidFill>
            <a:schemeClr val="bg1"/>
          </a:solidFill>
          <a:latin typeface="Arial" panose="020B0604020202020204" pitchFamily="34" charset="0"/>
          <a:ea typeface="华文细黑" panose="02010600040101010101" pitchFamily="2" charset="-122"/>
        </a:defRPr>
      </a:lvl4pPr>
      <a:lvl5pPr algn="l" rtl="0" eaLnBrk="0" fontAlgn="base" hangingPunct="0">
        <a:spcBef>
          <a:spcPct val="0"/>
        </a:spcBef>
        <a:spcAft>
          <a:spcPct val="0"/>
        </a:spcAft>
        <a:defRPr sz="2400">
          <a:solidFill>
            <a:schemeClr val="bg1"/>
          </a:solidFill>
          <a:latin typeface="Arial" panose="020B0604020202020204" pitchFamily="34" charset="0"/>
          <a:ea typeface="华文细黑" panose="02010600040101010101" pitchFamily="2" charset="-122"/>
        </a:defRPr>
      </a:lvl5pPr>
      <a:lvl6pPr marL="457200" algn="l" rtl="0" fontAlgn="base">
        <a:spcBef>
          <a:spcPct val="0"/>
        </a:spcBef>
        <a:spcAft>
          <a:spcPct val="0"/>
        </a:spcAft>
        <a:defRPr sz="2400">
          <a:solidFill>
            <a:schemeClr val="bg1"/>
          </a:solidFill>
          <a:latin typeface="Arial" panose="020B0604020202020204" pitchFamily="34" charset="0"/>
          <a:ea typeface="华文细黑" panose="02010600040101010101" pitchFamily="2" charset="-122"/>
        </a:defRPr>
      </a:lvl6pPr>
      <a:lvl7pPr marL="914400" algn="l" rtl="0" fontAlgn="base">
        <a:spcBef>
          <a:spcPct val="0"/>
        </a:spcBef>
        <a:spcAft>
          <a:spcPct val="0"/>
        </a:spcAft>
        <a:defRPr sz="2400">
          <a:solidFill>
            <a:schemeClr val="bg1"/>
          </a:solidFill>
          <a:latin typeface="Arial" panose="020B0604020202020204" pitchFamily="34" charset="0"/>
          <a:ea typeface="华文细黑" panose="02010600040101010101" pitchFamily="2" charset="-122"/>
        </a:defRPr>
      </a:lvl7pPr>
      <a:lvl8pPr marL="1371600" algn="l" rtl="0" fontAlgn="base">
        <a:spcBef>
          <a:spcPct val="0"/>
        </a:spcBef>
        <a:spcAft>
          <a:spcPct val="0"/>
        </a:spcAft>
        <a:defRPr sz="2400">
          <a:solidFill>
            <a:schemeClr val="bg1"/>
          </a:solidFill>
          <a:latin typeface="Arial" panose="020B0604020202020204" pitchFamily="34" charset="0"/>
          <a:ea typeface="华文细黑" panose="02010600040101010101" pitchFamily="2" charset="-122"/>
        </a:defRPr>
      </a:lvl8pPr>
      <a:lvl9pPr marL="1828800" algn="l" rtl="0" fontAlgn="base">
        <a:spcBef>
          <a:spcPct val="0"/>
        </a:spcBef>
        <a:spcAft>
          <a:spcPct val="0"/>
        </a:spcAft>
        <a:defRPr sz="2400">
          <a:solidFill>
            <a:schemeClr val="bg1"/>
          </a:solidFill>
          <a:latin typeface="Arial" panose="020B0604020202020204" pitchFamily="34" charset="0"/>
          <a:ea typeface="华文细黑" panose="02010600040101010101" pitchFamily="2" charset="-122"/>
        </a:defRPr>
      </a:lvl9pPr>
    </p:titleStyle>
    <p:bodyStyle>
      <a:lvl1pPr marL="342900" indent="-342900" algn="l" rtl="0" eaLnBrk="0" fontAlgn="base" hangingPunct="0">
        <a:spcBef>
          <a:spcPct val="20000"/>
        </a:spcBef>
        <a:spcAft>
          <a:spcPct val="0"/>
        </a:spcAft>
        <a:buClr>
          <a:schemeClr val="accent1"/>
        </a:buClr>
        <a:buFont typeface="Wingdings" panose="05000000000000000000" pitchFamily="2" charset="2"/>
        <a:buChar char="n"/>
        <a:defRPr sz="20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n"/>
        <a:defRPr sz="2000">
          <a:solidFill>
            <a:schemeClr val="tx1"/>
          </a:solidFill>
          <a:latin typeface="+mn-lt"/>
          <a:ea typeface="+mn-ea"/>
        </a:defRPr>
      </a:lvl2pPr>
      <a:lvl3pPr marL="1143000" indent="-228600" algn="l" rtl="0" eaLnBrk="0" fontAlgn="base" hangingPunct="0">
        <a:spcBef>
          <a:spcPct val="20000"/>
        </a:spcBef>
        <a:spcAft>
          <a:spcPct val="0"/>
        </a:spcAft>
        <a:buClr>
          <a:schemeClr val="accent2"/>
        </a:buClr>
        <a:buFont typeface="Wingdings" panose="05000000000000000000" pitchFamily="2" charset="2"/>
        <a:buChar char="n"/>
        <a:defRPr sz="1600">
          <a:solidFill>
            <a:schemeClr val="tx1"/>
          </a:solidFill>
          <a:latin typeface="+mn-lt"/>
          <a:ea typeface="+mn-ea"/>
        </a:defRPr>
      </a:lvl3pPr>
      <a:lvl4pPr marL="1600200" indent="-228600" algn="l" rtl="0" eaLnBrk="0" fontAlgn="base" hangingPunct="0">
        <a:spcBef>
          <a:spcPct val="20000"/>
        </a:spcBef>
        <a:spcAft>
          <a:spcPct val="0"/>
        </a:spcAft>
        <a:buClr>
          <a:schemeClr val="hlink"/>
        </a:buClr>
        <a:buFont typeface="Wingdings" panose="05000000000000000000" pitchFamily="2" charset="2"/>
        <a:buChar char="n"/>
        <a:defRPr sz="1400">
          <a:solidFill>
            <a:schemeClr val="tx1"/>
          </a:solidFill>
          <a:latin typeface="+mn-lt"/>
          <a:ea typeface="+mn-ea"/>
        </a:defRPr>
      </a:lvl4pPr>
      <a:lvl5pPr marL="2057400" indent="-228600" algn="l" rtl="0" eaLnBrk="0" fontAlgn="base" hangingPunct="0">
        <a:spcBef>
          <a:spcPct val="20000"/>
        </a:spcBef>
        <a:spcAft>
          <a:spcPct val="0"/>
        </a:spcAft>
        <a:buChar char="»"/>
        <a:defRPr sz="1400">
          <a:solidFill>
            <a:schemeClr val="tx1"/>
          </a:solidFill>
          <a:latin typeface="+mn-lt"/>
          <a:ea typeface="+mn-ea"/>
        </a:defRPr>
      </a:lvl5pPr>
      <a:lvl6pPr marL="2514600" indent="-228600" algn="l" rtl="0" fontAlgn="base">
        <a:spcBef>
          <a:spcPct val="20000"/>
        </a:spcBef>
        <a:spcAft>
          <a:spcPct val="0"/>
        </a:spcAft>
        <a:buChar char="»"/>
        <a:defRPr sz="1400">
          <a:solidFill>
            <a:schemeClr val="tx1"/>
          </a:solidFill>
          <a:latin typeface="+mn-lt"/>
          <a:ea typeface="+mn-ea"/>
        </a:defRPr>
      </a:lvl6pPr>
      <a:lvl7pPr marL="2971800" indent="-228600" algn="l" rtl="0" fontAlgn="base">
        <a:spcBef>
          <a:spcPct val="20000"/>
        </a:spcBef>
        <a:spcAft>
          <a:spcPct val="0"/>
        </a:spcAft>
        <a:buChar char="»"/>
        <a:defRPr sz="1400">
          <a:solidFill>
            <a:schemeClr val="tx1"/>
          </a:solidFill>
          <a:latin typeface="+mn-lt"/>
          <a:ea typeface="+mn-ea"/>
        </a:defRPr>
      </a:lvl7pPr>
      <a:lvl8pPr marL="3429000" indent="-228600" algn="l" rtl="0" fontAlgn="base">
        <a:spcBef>
          <a:spcPct val="20000"/>
        </a:spcBef>
        <a:spcAft>
          <a:spcPct val="0"/>
        </a:spcAft>
        <a:buChar char="»"/>
        <a:defRPr sz="1400">
          <a:solidFill>
            <a:schemeClr val="tx1"/>
          </a:solidFill>
          <a:latin typeface="+mn-lt"/>
          <a:ea typeface="+mn-ea"/>
        </a:defRPr>
      </a:lvl8pPr>
      <a:lvl9pPr marL="3886200" indent="-228600" algn="l" rtl="0" fontAlgn="base">
        <a:spcBef>
          <a:spcPct val="20000"/>
        </a:spcBef>
        <a:spcAft>
          <a:spcPct val="0"/>
        </a:spcAft>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1.png"/><Relationship Id="rId8" Type="http://schemas.microsoft.com/office/2007/relationships/hdphoto" Target="../media/image10.wdp"/><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 Id="rId3" Type="http://schemas.openxmlformats.org/officeDocument/2006/relationships/image" Target="../media/image5.png"/><Relationship Id="rId2" Type="http://schemas.openxmlformats.org/officeDocument/2006/relationships/image" Target="../media/image4.png"/><Relationship Id="rId16" Type="http://schemas.openxmlformats.org/officeDocument/2006/relationships/notesSlide" Target="../notesSlides/notesSlide1.xml"/><Relationship Id="rId15" Type="http://schemas.openxmlformats.org/officeDocument/2006/relationships/slideLayout" Target="../slideLayouts/slideLayout14.xml"/><Relationship Id="rId14" Type="http://schemas.openxmlformats.org/officeDocument/2006/relationships/tags" Target="../tags/tag1.xml"/><Relationship Id="rId13" Type="http://schemas.openxmlformats.org/officeDocument/2006/relationships/image" Target="../media/image15.png"/><Relationship Id="rId12" Type="http://schemas.openxmlformats.org/officeDocument/2006/relationships/image" Target="../media/image14.png"/><Relationship Id="rId11" Type="http://schemas.openxmlformats.org/officeDocument/2006/relationships/image" Target="../media/image13.png"/><Relationship Id="rId10" Type="http://schemas.openxmlformats.org/officeDocument/2006/relationships/image" Target="../media/image12.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6.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8.xml"/></Relationships>
</file>

<file path=ppt/slides/_rels/slide2.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7.xml"/><Relationship Id="rId4" Type="http://schemas.openxmlformats.org/officeDocument/2006/relationships/image" Target="../media/image18.wmf"/><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9.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25.png"/></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2.xml"/><Relationship Id="rId6" Type="http://schemas.openxmlformats.org/officeDocument/2006/relationships/tags" Target="../tags/tag13.xml"/><Relationship Id="rId5" Type="http://schemas.openxmlformats.org/officeDocument/2006/relationships/image" Target="../media/image28.png"/><Relationship Id="rId4" Type="http://schemas.openxmlformats.org/officeDocument/2006/relationships/tags" Target="../tags/tag12.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tags" Target="../tags/tag1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2.jpeg"/><Relationship Id="rId3" Type="http://schemas.openxmlformats.org/officeDocument/2006/relationships/hyperlink" Target="http://image.baidu.com/i?ct=503316480&amp;z=0&amp;tn=baiduimagedetail&amp;word=%B9%DC%C0%ED%C9%B3%C5%CC&amp;in=1&amp;cl=2&amp;cm=1&amp;sc=0&amp;lm=-1&amp;pn=0&amp;rn=1" TargetMode="External"/><Relationship Id="rId2" Type="http://schemas.openxmlformats.org/officeDocument/2006/relationships/image" Target="../media/image21.png"/><Relationship Id="rId1"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1"/>
          <a:srcRect t="5133"/>
          <a:stretch>
            <a:fillRect/>
          </a:stretch>
        </p:blipFill>
        <p:spPr>
          <a:xfrm>
            <a:off x="-1" y="857251"/>
            <a:ext cx="9144000" cy="4743449"/>
          </a:xfrm>
          <a:prstGeom prst="rect">
            <a:avLst/>
          </a:prstGeom>
        </p:spPr>
      </p:pic>
      <p:pic>
        <p:nvPicPr>
          <p:cNvPr id="14" name="图片 13"/>
          <p:cNvPicPr>
            <a:picLocks noChangeAspect="1"/>
          </p:cNvPicPr>
          <p:nvPr/>
        </p:nvPicPr>
        <p:blipFill rotWithShape="1">
          <a:blip r:embed="rId2" cstate="print"/>
          <a:srcRect l="13288" r="17464" b="8388"/>
          <a:stretch>
            <a:fillRect/>
          </a:stretch>
        </p:blipFill>
        <p:spPr>
          <a:xfrm>
            <a:off x="0" y="4968000"/>
            <a:ext cx="9144000" cy="1032751"/>
          </a:xfrm>
          <a:prstGeom prst="rect">
            <a:avLst/>
          </a:prstGeom>
        </p:spPr>
      </p:pic>
      <p:pic>
        <p:nvPicPr>
          <p:cNvPr id="20" name="图片 19"/>
          <p:cNvPicPr>
            <a:picLocks noChangeAspect="1"/>
          </p:cNvPicPr>
          <p:nvPr/>
        </p:nvPicPr>
        <p:blipFill>
          <a:blip r:embed="rId3" cstate="print"/>
          <a:stretch>
            <a:fillRect/>
          </a:stretch>
        </p:blipFill>
        <p:spPr>
          <a:xfrm>
            <a:off x="6226698" y="3814950"/>
            <a:ext cx="876232" cy="359440"/>
          </a:xfrm>
          <a:prstGeom prst="rect">
            <a:avLst/>
          </a:prstGeom>
        </p:spPr>
      </p:pic>
      <p:pic>
        <p:nvPicPr>
          <p:cNvPr id="21" name="图片 20"/>
          <p:cNvPicPr>
            <a:picLocks noChangeAspect="1"/>
          </p:cNvPicPr>
          <p:nvPr/>
        </p:nvPicPr>
        <p:blipFill>
          <a:blip r:embed="rId3" cstate="print"/>
          <a:stretch>
            <a:fillRect/>
          </a:stretch>
        </p:blipFill>
        <p:spPr>
          <a:xfrm flipH="1">
            <a:off x="2053170" y="3792387"/>
            <a:ext cx="876232" cy="359440"/>
          </a:xfrm>
          <a:prstGeom prst="rect">
            <a:avLst/>
          </a:prstGeom>
        </p:spPr>
      </p:pic>
      <p:sp>
        <p:nvSpPr>
          <p:cNvPr id="16" name="文本框 15"/>
          <p:cNvSpPr txBox="1"/>
          <p:nvPr/>
        </p:nvSpPr>
        <p:spPr>
          <a:xfrm>
            <a:off x="2287648" y="4262828"/>
            <a:ext cx="4570328" cy="1015663"/>
          </a:xfrm>
          <a:prstGeom prst="rect">
            <a:avLst/>
          </a:prstGeom>
          <a:noFill/>
          <a:effectLst/>
        </p:spPr>
        <p:txBody>
          <a:bodyPr wrap="square" rtlCol="0">
            <a:spAutoFit/>
            <a:scene3d>
              <a:camera prst="orthographicFront"/>
              <a:lightRig rig="brightRoom" dir="t"/>
            </a:scene3d>
            <a:sp3d extrusionH="101600" prstMaterial="plastic">
              <a:bevelT w="12700" h="12700"/>
              <a:extrusionClr>
                <a:srgbClr val="180000"/>
              </a:extrusionClr>
            </a:sp3d>
          </a:bodyPr>
          <a:lstStyle>
            <a:defPPr>
              <a:defRPr lang="zh-CN"/>
            </a:defPPr>
            <a:lvl1pPr algn="ctr" defTabSz="914400">
              <a:defRPr sz="4800" b="1">
                <a:blipFill>
                  <a:blip r:embed="rId4"/>
                  <a:stretch>
                    <a:fillRect/>
                  </a:stretch>
                </a:blipFill>
                <a:effectLst>
                  <a:outerShdw blurRad="139700" dist="38100" dir="5400000" algn="t" rotWithShape="0">
                    <a:prstClr val="black">
                      <a:alpha val="72000"/>
                    </a:prstClr>
                  </a:outerShdw>
                </a:effectLst>
                <a:latin typeface="微软雅黑" panose="020B0503020204020204" charset="-122"/>
                <a:ea typeface="微软雅黑" panose="020B0503020204020204" charset="-122"/>
              </a:defRPr>
            </a:lvl1pPr>
            <a:lvl2pPr defTabSz="914400"/>
            <a:lvl3pPr defTabSz="914400"/>
            <a:lvl4pPr defTabSz="914400"/>
            <a:lvl5pPr defTabSz="914400"/>
            <a:lvl6pPr defTabSz="914400"/>
            <a:lvl7pPr defTabSz="914400"/>
            <a:lvl8pPr defTabSz="914400"/>
            <a:lvl9pPr defTabSz="914400"/>
          </a:lstStyle>
          <a:p>
            <a:pPr algn="ctr">
              <a:lnSpc>
                <a:spcPct val="150000"/>
              </a:lnSpc>
              <a:defRPr/>
            </a:pPr>
            <a:r>
              <a:rPr lang="zh-CN" altLang="en-US" sz="1500" kern="10" dirty="0">
                <a:solidFill>
                  <a:schemeClr val="bg1"/>
                </a:solidFill>
                <a:latin typeface="楷体" panose="02010609060101010101" charset="-122"/>
                <a:ea typeface="楷体" panose="02010609060101010101" charset="-122"/>
                <a:cs typeface="楷体" panose="02010609060101010101" charset="-122"/>
                <a:sym typeface="+mn-ea"/>
              </a:rPr>
              <a:t>全国高校国际经济与决策竞赛组委会</a:t>
            </a:r>
            <a:endParaRPr lang="zh-CN" altLang="en-US" sz="1500" kern="10" dirty="0">
              <a:solidFill>
                <a:schemeClr val="bg1"/>
              </a:solidFill>
              <a:latin typeface="楷体" panose="02010609060101010101" charset="-122"/>
              <a:ea typeface="楷体" panose="02010609060101010101" charset="-122"/>
              <a:cs typeface="楷体" panose="02010609060101010101" charset="-122"/>
              <a:sym typeface="+mn-ea"/>
            </a:endParaRPr>
          </a:p>
          <a:p>
            <a:pPr algn="ctr">
              <a:lnSpc>
                <a:spcPct val="150000"/>
              </a:lnSpc>
              <a:defRPr/>
            </a:pPr>
            <a:r>
              <a:rPr lang="zh-CN" altLang="en-US" sz="1500" kern="10" dirty="0">
                <a:solidFill>
                  <a:schemeClr val="bg1"/>
                </a:solidFill>
                <a:latin typeface="楷体" panose="02010609060101010101" charset="-122"/>
                <a:ea typeface="楷体" panose="02010609060101010101" charset="-122"/>
                <a:cs typeface="楷体" panose="02010609060101010101" charset="-122"/>
                <a:sym typeface="+mn-ea"/>
              </a:rPr>
              <a:t>联系电话：028-81711073</a:t>
            </a:r>
            <a:endParaRPr lang="zh-CN" altLang="en-US" sz="1500" kern="10" noProof="1">
              <a:solidFill>
                <a:schemeClr val="bg1"/>
              </a:solidFill>
              <a:latin typeface="楷体" panose="02010609060101010101" charset="-122"/>
              <a:ea typeface="楷体" panose="02010609060101010101" charset="-122"/>
              <a:cs typeface="楷体" panose="02010609060101010101" charset="-122"/>
            </a:endParaRPr>
          </a:p>
          <a:p>
            <a:endParaRPr lang="zh-CN" altLang="en-US" sz="1500" spc="338" dirty="0">
              <a:blipFill>
                <a:blip r:embed="rId5"/>
                <a:stretch>
                  <a:fillRect/>
                </a:stretch>
              </a:blipFill>
              <a:latin typeface="汉仪中宋简" panose="02010609000101010101" pitchFamily="49" charset="-122"/>
              <a:ea typeface="汉仪中宋简" panose="02010609000101010101" pitchFamily="49" charset="-122"/>
            </a:endParaRPr>
          </a:p>
        </p:txBody>
      </p:sp>
      <p:pic>
        <p:nvPicPr>
          <p:cNvPr id="13" name="图片 12"/>
          <p:cNvPicPr>
            <a:picLocks noChangeAspect="1"/>
          </p:cNvPicPr>
          <p:nvPr/>
        </p:nvPicPr>
        <p:blipFill>
          <a:blip r:embed="rId6" cstate="print"/>
          <a:stretch>
            <a:fillRect/>
          </a:stretch>
        </p:blipFill>
        <p:spPr>
          <a:xfrm>
            <a:off x="8142045" y="4361856"/>
            <a:ext cx="1001186" cy="888113"/>
          </a:xfrm>
          <a:prstGeom prst="rect">
            <a:avLst/>
          </a:prstGeom>
        </p:spPr>
      </p:pic>
      <p:pic>
        <p:nvPicPr>
          <p:cNvPr id="22" name="图片 21"/>
          <p:cNvPicPr>
            <a:picLocks noChangeAspect="1"/>
          </p:cNvPicPr>
          <p:nvPr/>
        </p:nvPicPr>
        <p:blipFill>
          <a:blip r:embed="rId7" cstate="print">
            <a:extLst>
              <a:ext uri="{BEBA8EAE-BF5A-486C-A8C5-ECC9F3942E4B}">
                <a14:imgProps xmlns:a14="http://schemas.microsoft.com/office/drawing/2010/main">
                  <a14:imgLayer r:embed="rId8">
                    <a14:imgEffect>
                      <a14:brightnessContrast bright="20000" contrast="20000"/>
                    </a14:imgEffect>
                  </a14:imgLayer>
                </a14:imgProps>
              </a:ext>
            </a:extLst>
          </a:blip>
          <a:stretch>
            <a:fillRect/>
          </a:stretch>
        </p:blipFill>
        <p:spPr>
          <a:xfrm>
            <a:off x="184050" y="3851681"/>
            <a:ext cx="641595" cy="353838"/>
          </a:xfrm>
          <a:prstGeom prst="rect">
            <a:avLst/>
          </a:prstGeom>
        </p:spPr>
      </p:pic>
      <p:pic>
        <p:nvPicPr>
          <p:cNvPr id="23" name="图片 22"/>
          <p:cNvPicPr>
            <a:picLocks noChangeAspect="1"/>
          </p:cNvPicPr>
          <p:nvPr/>
        </p:nvPicPr>
        <p:blipFill rotWithShape="1">
          <a:blip r:embed="rId9" cstate="print"/>
          <a:srcRect r="51294"/>
          <a:stretch>
            <a:fillRect/>
          </a:stretch>
        </p:blipFill>
        <p:spPr>
          <a:xfrm>
            <a:off x="0" y="858117"/>
            <a:ext cx="1778987" cy="1456459"/>
          </a:xfrm>
          <a:prstGeom prst="rect">
            <a:avLst/>
          </a:prstGeom>
        </p:spPr>
      </p:pic>
      <p:pic>
        <p:nvPicPr>
          <p:cNvPr id="24" name="图片 23"/>
          <p:cNvPicPr>
            <a:picLocks noChangeAspect="1"/>
          </p:cNvPicPr>
          <p:nvPr/>
        </p:nvPicPr>
        <p:blipFill rotWithShape="1">
          <a:blip r:embed="rId10" cstate="print"/>
          <a:srcRect l="68436"/>
          <a:stretch>
            <a:fillRect/>
          </a:stretch>
        </p:blipFill>
        <p:spPr>
          <a:xfrm>
            <a:off x="7992148" y="857250"/>
            <a:ext cx="1152880" cy="1456459"/>
          </a:xfrm>
          <a:prstGeom prst="rect">
            <a:avLst/>
          </a:prstGeom>
        </p:spPr>
      </p:pic>
      <p:pic>
        <p:nvPicPr>
          <p:cNvPr id="19" name="图片 18"/>
          <p:cNvPicPr>
            <a:picLocks noChangeAspect="1"/>
          </p:cNvPicPr>
          <p:nvPr/>
        </p:nvPicPr>
        <p:blipFill>
          <a:blip r:embed="rId11" cstate="print"/>
          <a:stretch>
            <a:fillRect/>
          </a:stretch>
        </p:blipFill>
        <p:spPr>
          <a:xfrm>
            <a:off x="7919377" y="1052739"/>
            <a:ext cx="1123732" cy="619684"/>
          </a:xfrm>
          <a:prstGeom prst="rect">
            <a:avLst/>
          </a:prstGeom>
        </p:spPr>
      </p:pic>
      <p:sp>
        <p:nvSpPr>
          <p:cNvPr id="7" name="文本框 6"/>
          <p:cNvSpPr txBox="1"/>
          <p:nvPr/>
        </p:nvSpPr>
        <p:spPr>
          <a:xfrm>
            <a:off x="825712" y="2378254"/>
            <a:ext cx="7507154" cy="1559979"/>
          </a:xfrm>
          <a:prstGeom prst="rect">
            <a:avLst/>
          </a:prstGeom>
          <a:noFill/>
        </p:spPr>
        <p:txBody>
          <a:bodyPr wrap="square" rtlCol="0">
            <a:spAutoFit/>
          </a:bodyPr>
          <a:lstStyle/>
          <a:p>
            <a:pPr algn="ctr">
              <a:lnSpc>
                <a:spcPct val="110000"/>
              </a:lnSpc>
              <a:defRPr/>
            </a:pPr>
            <a:r>
              <a:rPr lang="zh-CN" altLang="en-US" b="1" kern="10" dirty="0">
                <a:solidFill>
                  <a:srgbClr val="FFFFFF"/>
                </a:solidFill>
                <a:latin typeface="楷体" panose="02010609060101010101" charset="-122"/>
                <a:ea typeface="楷体" panose="02010609060101010101" charset="-122"/>
              </a:rPr>
              <a:t>数字经济虚拟教研室共享备课活动</a:t>
            </a:r>
            <a:endParaRPr lang="zh-CN" altLang="en-US" b="1" kern="10" dirty="0">
              <a:solidFill>
                <a:srgbClr val="FFFFFF"/>
              </a:solidFill>
              <a:latin typeface="楷体" panose="02010609060101010101" charset="-122"/>
              <a:ea typeface="楷体" panose="02010609060101010101" charset="-122"/>
            </a:endParaRPr>
          </a:p>
          <a:p>
            <a:pPr algn="ctr" fontAlgn="auto">
              <a:lnSpc>
                <a:spcPct val="110000"/>
              </a:lnSpc>
              <a:spcBef>
                <a:spcPts val="0"/>
              </a:spcBef>
              <a:spcAft>
                <a:spcPts val="0"/>
              </a:spcAft>
              <a:defRPr/>
            </a:pPr>
            <a:endParaRPr lang="en-US" altLang="zh-CN" sz="2700" b="1" kern="10" dirty="0">
              <a:solidFill>
                <a:srgbClr val="FFFFFF"/>
              </a:solidFill>
              <a:latin typeface="楷体" panose="02010609060101010101" charset="-122"/>
              <a:ea typeface="楷体" panose="02010609060101010101" charset="-122"/>
              <a:sym typeface="+mn-ea"/>
            </a:endParaRPr>
          </a:p>
          <a:p>
            <a:pPr algn="ctr" fontAlgn="auto">
              <a:lnSpc>
                <a:spcPct val="110000"/>
              </a:lnSpc>
              <a:spcBef>
                <a:spcPts val="0"/>
              </a:spcBef>
              <a:spcAft>
                <a:spcPts val="0"/>
              </a:spcAft>
              <a:defRPr/>
            </a:pPr>
            <a:r>
              <a:rPr lang="zh-CN" altLang="en-US" sz="2700" b="1" kern="10" dirty="0">
                <a:solidFill>
                  <a:srgbClr val="FFFFFF"/>
                </a:solidFill>
                <a:latin typeface="楷体" panose="02010609060101010101" charset="-122"/>
                <a:ea typeface="楷体" panose="02010609060101010101" charset="-122"/>
                <a:sym typeface="+mn-ea"/>
              </a:rPr>
              <a:t>国际经济学数据决策仿真实验课程</a:t>
            </a:r>
            <a:endParaRPr lang="zh-CN" altLang="en-US" sz="2700" b="1" kern="10" dirty="0">
              <a:solidFill>
                <a:srgbClr val="FFFFFF"/>
              </a:solidFill>
              <a:latin typeface="楷体" panose="02010609060101010101" charset="-122"/>
              <a:ea typeface="楷体" panose="02010609060101010101" charset="-122"/>
              <a:sym typeface="+mn-ea"/>
            </a:endParaRPr>
          </a:p>
        </p:txBody>
      </p:sp>
      <p:sp>
        <p:nvSpPr>
          <p:cNvPr id="8" name="文本框 7"/>
          <p:cNvSpPr txBox="1"/>
          <p:nvPr/>
        </p:nvSpPr>
        <p:spPr>
          <a:xfrm>
            <a:off x="3007042" y="1299210"/>
            <a:ext cx="3130868" cy="923330"/>
          </a:xfrm>
          <a:prstGeom prst="rect">
            <a:avLst/>
          </a:prstGeom>
          <a:noFill/>
        </p:spPr>
        <p:txBody>
          <a:bodyPr wrap="square" rtlCol="0">
            <a:spAutoFit/>
          </a:bodyPr>
          <a:lstStyle/>
          <a:p>
            <a:r>
              <a:rPr lang="zh-CN" altLang="en-US" sz="5400" b="1" dirty="0">
                <a:solidFill>
                  <a:srgbClr val="FFFF00"/>
                </a:solidFill>
                <a:ea typeface="楷体" panose="02010609060101010101" charset="-122"/>
                <a:cs typeface="+mn-lt"/>
              </a:rPr>
              <a:t>欢迎参加</a:t>
            </a:r>
            <a:endParaRPr lang="zh-CN" altLang="en-US" sz="5400" b="1" dirty="0">
              <a:solidFill>
                <a:srgbClr val="FFFF00"/>
              </a:solidFill>
              <a:ea typeface="楷体" panose="02010609060101010101" charset="-122"/>
              <a:cs typeface="+mn-lt"/>
            </a:endParaRPr>
          </a:p>
        </p:txBody>
      </p:sp>
      <p:pic>
        <p:nvPicPr>
          <p:cNvPr id="2" name="图片 -2147482624" descr="IMG_256"/>
          <p:cNvPicPr>
            <a:picLocks noChangeAspect="1"/>
          </p:cNvPicPr>
          <p:nvPr/>
        </p:nvPicPr>
        <p:blipFill>
          <a:blip r:embed="rId12"/>
          <a:stretch>
            <a:fillRect/>
          </a:stretch>
        </p:blipFill>
        <p:spPr>
          <a:xfrm>
            <a:off x="313690" y="6129655"/>
            <a:ext cx="3383915" cy="600075"/>
          </a:xfrm>
          <a:prstGeom prst="rect">
            <a:avLst/>
          </a:prstGeom>
          <a:noFill/>
          <a:ln w="9525">
            <a:noFill/>
          </a:ln>
        </p:spPr>
      </p:pic>
      <p:pic>
        <p:nvPicPr>
          <p:cNvPr id="-2147482604" name="图片 -2147482605"/>
          <p:cNvPicPr>
            <a:picLocks noChangeAspect="1"/>
          </p:cNvPicPr>
          <p:nvPr/>
        </p:nvPicPr>
        <p:blipFill>
          <a:blip r:embed="rId13"/>
          <a:srcRect t="3896"/>
          <a:stretch>
            <a:fillRect/>
          </a:stretch>
        </p:blipFill>
        <p:spPr>
          <a:xfrm>
            <a:off x="7667943" y="5156518"/>
            <a:ext cx="1530985" cy="1707515"/>
          </a:xfrm>
          <a:prstGeom prst="rect">
            <a:avLst/>
          </a:prstGeom>
          <a:noFill/>
          <a:ln w="9525">
            <a:noFill/>
          </a:ln>
        </p:spPr>
      </p:pic>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5"/>
          <p:cNvSpPr>
            <a:spLocks noGrp="1"/>
          </p:cNvSpPr>
          <p:nvPr>
            <p:ph type="title"/>
          </p:nvPr>
        </p:nvSpPr>
        <p:spPr/>
        <p:txBody>
          <a:bodyPr vert="horz" wrap="square" lIns="91440" tIns="45720" rIns="91440" bIns="45720" anchor="ctr" anchorCtr="0"/>
          <a:lstStyle/>
          <a:p>
            <a:pPr eaLnBrk="1" hangingPunct="1"/>
            <a:r>
              <a:rPr lang="zh-CN" altLang="en-US" b="1" dirty="0">
                <a:solidFill>
                  <a:srgbClr val="FFFFCC"/>
                </a:solidFill>
                <a:ea typeface="宋体" panose="02010600030101010101" pitchFamily="2" charset="-122"/>
              </a:rPr>
              <a:t>老师操作</a:t>
            </a:r>
            <a:endParaRPr lang="zh-CN" altLang="en-US" b="1" dirty="0">
              <a:solidFill>
                <a:srgbClr val="FFFFCC"/>
              </a:solidFill>
              <a:ea typeface="宋体" panose="02010600030101010101" pitchFamily="2" charset="-122"/>
            </a:endParaRPr>
          </a:p>
        </p:txBody>
      </p:sp>
      <p:pic>
        <p:nvPicPr>
          <p:cNvPr id="5" name="图片 4"/>
          <p:cNvPicPr>
            <a:picLocks noChangeAspect="1"/>
          </p:cNvPicPr>
          <p:nvPr/>
        </p:nvPicPr>
        <p:blipFill>
          <a:blip r:embed="rId1"/>
          <a:stretch>
            <a:fillRect/>
          </a:stretch>
        </p:blipFill>
        <p:spPr>
          <a:xfrm>
            <a:off x="0" y="1475105"/>
            <a:ext cx="9195435" cy="41148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p:cNvSpPr>
          <p:nvPr>
            <p:ph type="title"/>
          </p:nvPr>
        </p:nvSpPr>
        <p:spPr/>
        <p:txBody>
          <a:bodyPr vert="horz" wrap="square" lIns="91440" tIns="45720" rIns="91440" bIns="45720" anchor="ctr" anchorCtr="0"/>
          <a:lstStyle/>
          <a:p>
            <a:pPr eaLnBrk="1" hangingPunct="1"/>
            <a:r>
              <a:rPr lang="zh-CN" altLang="en-US" b="1" dirty="0">
                <a:solidFill>
                  <a:srgbClr val="FFFFCC"/>
                </a:solidFill>
                <a:ea typeface="宋体" panose="02010600030101010101" pitchFamily="2" charset="-122"/>
              </a:rPr>
              <a:t>学生操作</a:t>
            </a:r>
            <a:endParaRPr lang="zh-CN" altLang="en-US" b="1" dirty="0">
              <a:solidFill>
                <a:srgbClr val="FFFFCC"/>
              </a:solidFill>
              <a:ea typeface="宋体" panose="02010600030101010101" pitchFamily="2" charset="-122"/>
            </a:endParaRPr>
          </a:p>
        </p:txBody>
      </p:sp>
      <p:pic>
        <p:nvPicPr>
          <p:cNvPr id="2" name="图片 1"/>
          <p:cNvPicPr>
            <a:picLocks noChangeAspect="1"/>
          </p:cNvPicPr>
          <p:nvPr>
            <p:custDataLst>
              <p:tags r:id="rId1"/>
            </p:custDataLst>
          </p:nvPr>
        </p:nvPicPr>
        <p:blipFill>
          <a:blip r:embed="rId2"/>
          <a:stretch>
            <a:fillRect/>
          </a:stretch>
        </p:blipFill>
        <p:spPr>
          <a:xfrm>
            <a:off x="1270" y="1556385"/>
            <a:ext cx="9142730" cy="413131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3" name="Group 2"/>
          <p:cNvGrpSpPr/>
          <p:nvPr/>
        </p:nvGrpSpPr>
        <p:grpSpPr>
          <a:xfrm>
            <a:off x="228600" y="2160905"/>
            <a:ext cx="1066800" cy="3733800"/>
            <a:chOff x="0" y="0"/>
            <a:chExt cx="6228000" cy="719137"/>
          </a:xfrm>
        </p:grpSpPr>
        <p:sp>
          <p:nvSpPr>
            <p:cNvPr id="49154" name="AutoShape 3"/>
            <p:cNvSpPr/>
            <p:nvPr/>
          </p:nvSpPr>
          <p:spPr>
            <a:xfrm>
              <a:off x="913" y="0"/>
              <a:ext cx="6226175" cy="719137"/>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lstStyle/>
            <a:p>
              <a:pPr eaLnBrk="0" hangingPunct="0">
                <a:buFont typeface="Wingdings" panose="05000000000000000000" pitchFamily="2" charset="2"/>
              </a:pPr>
              <a:endParaRPr lang="zh-CN" altLang="zh-CN" sz="1800" dirty="0">
                <a:latin typeface="Arial" panose="020B0604020202020204" pitchFamily="34" charset="0"/>
                <a:ea typeface="宋体" panose="02010600030101010101" pitchFamily="2" charset="-122"/>
              </a:endParaRPr>
            </a:p>
          </p:txBody>
        </p:sp>
        <p:sp>
          <p:nvSpPr>
            <p:cNvPr id="49155" name="AutoShape 3"/>
            <p:cNvSpPr/>
            <p:nvPr/>
          </p:nvSpPr>
          <p:spPr>
            <a:xfrm>
              <a:off x="0" y="88900"/>
              <a:ext cx="6228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round/>
              <a:headEnd type="none" w="med" len="med"/>
              <a:tailEnd type="none" w="med" len="med"/>
            </a:ln>
          </p:spPr>
          <p:txBody>
            <a:bodyPr wrap="none" anchor="ctr" anchorCtr="0"/>
            <a:lstStyle/>
            <a:p>
              <a:pPr algn="ctr" eaLnBrk="0" hangingPunct="0">
                <a:buFont typeface="Wingdings" panose="05000000000000000000" pitchFamily="2" charset="2"/>
              </a:pPr>
              <a:endParaRPr lang="zh-CN" altLang="zh-CN" sz="2000" dirty="0">
                <a:solidFill>
                  <a:schemeClr val="tx2"/>
                </a:solidFill>
                <a:latin typeface="Arial" panose="020B0604020202020204" pitchFamily="34" charset="0"/>
                <a:ea typeface="微软雅黑" panose="020B0503020204020204" charset="-122"/>
              </a:endParaRPr>
            </a:p>
          </p:txBody>
        </p:sp>
      </p:grpSp>
      <p:sp>
        <p:nvSpPr>
          <p:cNvPr id="25605" name="Text Box 5"/>
          <p:cNvSpPr txBox="1"/>
          <p:nvPr/>
        </p:nvSpPr>
        <p:spPr>
          <a:xfrm>
            <a:off x="2133600" y="3829685"/>
            <a:ext cx="2667000" cy="755650"/>
          </a:xfrm>
          <a:prstGeom prst="rect">
            <a:avLst/>
          </a:prstGeom>
          <a:noFill/>
          <a:ln w="9525">
            <a:noFill/>
          </a:ln>
          <a:effectLst>
            <a:outerShdw dist="17961" dir="13499999" algn="ctr" rotWithShape="0">
              <a:srgbClr val="99030E"/>
            </a:outerShdw>
          </a:effectLst>
        </p:spPr>
        <p:txBody>
          <a:bodyPr anchor="t" anchorCtr="0">
            <a:spAutoFit/>
          </a:bodyPr>
          <a:lstStyle/>
          <a:p>
            <a:pPr eaLnBrk="0" hangingPunct="0">
              <a:lnSpc>
                <a:spcPct val="120000"/>
              </a:lnSpc>
              <a:spcBef>
                <a:spcPct val="20000"/>
              </a:spcBef>
            </a:pPr>
            <a:r>
              <a:rPr lang="zh-CN" altLang="en-US" sz="1800" b="1" dirty="0">
                <a:latin typeface="Arial" panose="020B0604020202020204" pitchFamily="34" charset="0"/>
                <a:ea typeface="宋体" panose="02010600030101010101" pitchFamily="2" charset="-122"/>
              </a:rPr>
              <a:t>关税、非关税壁垒与贸易保护实验</a:t>
            </a:r>
            <a:endParaRPr lang="zh-CN" altLang="en-US" sz="1800" b="1" dirty="0">
              <a:latin typeface="Arial" panose="020B0604020202020204" pitchFamily="34" charset="0"/>
              <a:ea typeface="宋体" panose="02010600030101010101" pitchFamily="2" charset="-122"/>
            </a:endParaRPr>
          </a:p>
        </p:txBody>
      </p:sp>
      <p:sp>
        <p:nvSpPr>
          <p:cNvPr id="25606" name="Text Box 6"/>
          <p:cNvSpPr txBox="1"/>
          <p:nvPr/>
        </p:nvSpPr>
        <p:spPr>
          <a:xfrm>
            <a:off x="5257800" y="1905000"/>
            <a:ext cx="2819400" cy="922020"/>
          </a:xfrm>
          <a:prstGeom prst="rect">
            <a:avLst/>
          </a:prstGeom>
          <a:noFill/>
          <a:ln w="9525">
            <a:noFill/>
          </a:ln>
          <a:effectLst>
            <a:outerShdw dist="17961" dir="13499999" algn="ctr" rotWithShape="0">
              <a:srgbClr val="99030E"/>
            </a:outerShdw>
          </a:effectLst>
        </p:spPr>
        <p:txBody>
          <a:bodyPr anchor="t" anchorCtr="0">
            <a:spAutoFit/>
          </a:bodyPr>
          <a:lstStyle/>
          <a:p>
            <a:pPr>
              <a:lnSpc>
                <a:spcPct val="150000"/>
              </a:lnSpc>
            </a:pPr>
            <a:r>
              <a:rPr lang="zh-CN" altLang="en-US" sz="1800" b="1" dirty="0">
                <a:latin typeface="Arial" panose="020B0604020202020204" pitchFamily="34" charset="0"/>
                <a:ea typeface="宋体" panose="02010600030101010101" pitchFamily="2" charset="-122"/>
              </a:rPr>
              <a:t>需求、技术变化与国际贸易实验</a:t>
            </a:r>
            <a:endParaRPr lang="zh-CN" altLang="en-US" sz="1800" b="1" dirty="0">
              <a:latin typeface="Arial" panose="020B0604020202020204" pitchFamily="34" charset="0"/>
              <a:ea typeface="宋体" panose="02010600030101010101" pitchFamily="2" charset="-122"/>
            </a:endParaRPr>
          </a:p>
        </p:txBody>
      </p:sp>
      <p:sp>
        <p:nvSpPr>
          <p:cNvPr id="25607" name="Text Box 7"/>
          <p:cNvSpPr txBox="1"/>
          <p:nvPr/>
        </p:nvSpPr>
        <p:spPr>
          <a:xfrm>
            <a:off x="2133600" y="2892425"/>
            <a:ext cx="2743200" cy="423545"/>
          </a:xfrm>
          <a:prstGeom prst="rect">
            <a:avLst/>
          </a:prstGeom>
          <a:noFill/>
          <a:ln w="9525">
            <a:noFill/>
          </a:ln>
          <a:effectLst>
            <a:outerShdw dist="17961" dir="13499999" algn="ctr" rotWithShape="0">
              <a:srgbClr val="99030E"/>
            </a:outerShdw>
          </a:effectLst>
        </p:spPr>
        <p:txBody>
          <a:bodyPr anchor="t" anchorCtr="0">
            <a:spAutoFit/>
          </a:bodyPr>
          <a:lstStyle/>
          <a:p>
            <a:pPr eaLnBrk="0" hangingPunct="0">
              <a:lnSpc>
                <a:spcPct val="120000"/>
              </a:lnSpc>
              <a:spcBef>
                <a:spcPct val="20000"/>
              </a:spcBef>
            </a:pPr>
            <a:r>
              <a:rPr lang="zh-CN" altLang="en-US" sz="1800" b="1" dirty="0">
                <a:latin typeface="Arial" panose="020B0604020202020204" pitchFamily="34" charset="0"/>
                <a:ea typeface="宋体" panose="02010600030101010101" pitchFamily="2" charset="-122"/>
              </a:rPr>
              <a:t>要素禀赋理论实验</a:t>
            </a:r>
            <a:endParaRPr lang="zh-CN" altLang="en-US" sz="1800" b="1" dirty="0">
              <a:latin typeface="Arial" panose="020B0604020202020204" pitchFamily="34" charset="0"/>
              <a:ea typeface="宋体" panose="02010600030101010101" pitchFamily="2" charset="-122"/>
            </a:endParaRPr>
          </a:p>
        </p:txBody>
      </p:sp>
      <p:sp>
        <p:nvSpPr>
          <p:cNvPr id="25608" name="Text Box 8"/>
          <p:cNvSpPr txBox="1"/>
          <p:nvPr/>
        </p:nvSpPr>
        <p:spPr>
          <a:xfrm>
            <a:off x="5257800" y="2876550"/>
            <a:ext cx="2743200" cy="424732"/>
          </a:xfrm>
          <a:prstGeom prst="rect">
            <a:avLst/>
          </a:prstGeom>
          <a:noFill/>
          <a:ln w="9525">
            <a:noFill/>
          </a:ln>
          <a:effectLst>
            <a:outerShdw dist="17961" dir="13499999" algn="ctr" rotWithShape="0">
              <a:srgbClr val="99030E"/>
            </a:outerShdw>
          </a:effectLst>
        </p:spPr>
        <p:txBody>
          <a:bodyPr anchor="t" anchorCtr="0">
            <a:spAutoFit/>
          </a:bodyPr>
          <a:lstStyle/>
          <a:p>
            <a:pPr eaLnBrk="0" hangingPunct="0">
              <a:lnSpc>
                <a:spcPct val="120000"/>
              </a:lnSpc>
              <a:spcBef>
                <a:spcPct val="20000"/>
              </a:spcBef>
            </a:pPr>
            <a:r>
              <a:rPr lang="zh-CN" altLang="en-US" sz="1800" b="1" dirty="0">
                <a:latin typeface="Arial" panose="020B0604020202020204" pitchFamily="34" charset="0"/>
                <a:ea typeface="宋体" panose="02010600030101010101" pitchFamily="2" charset="-122"/>
              </a:rPr>
              <a:t>规模经济、</a:t>
            </a:r>
            <a:r>
              <a:rPr lang="zh-CN" altLang="en-US" sz="1800" b="1" dirty="0"/>
              <a:t>不完全竞争</a:t>
            </a:r>
            <a:endParaRPr lang="zh-CN" altLang="en-US" sz="1800" b="1" dirty="0">
              <a:latin typeface="Arial" panose="020B0604020202020204" pitchFamily="34" charset="0"/>
              <a:ea typeface="宋体" panose="02010600030101010101" pitchFamily="2" charset="-122"/>
            </a:endParaRPr>
          </a:p>
        </p:txBody>
      </p:sp>
      <p:sp>
        <p:nvSpPr>
          <p:cNvPr id="25609" name="Text Box 9"/>
          <p:cNvSpPr txBox="1"/>
          <p:nvPr/>
        </p:nvSpPr>
        <p:spPr>
          <a:xfrm>
            <a:off x="5257800" y="3743960"/>
            <a:ext cx="2819400" cy="922020"/>
          </a:xfrm>
          <a:prstGeom prst="rect">
            <a:avLst/>
          </a:prstGeom>
          <a:noFill/>
          <a:ln w="9525">
            <a:noFill/>
          </a:ln>
          <a:effectLst>
            <a:outerShdw dist="17961" dir="13499999" algn="ctr" rotWithShape="0">
              <a:srgbClr val="99030E"/>
            </a:outerShdw>
          </a:effectLst>
        </p:spPr>
        <p:txBody>
          <a:bodyPr anchor="t" anchorCtr="0">
            <a:spAutoFit/>
          </a:bodyPr>
          <a:lstStyle/>
          <a:p>
            <a:pPr>
              <a:lnSpc>
                <a:spcPct val="150000"/>
              </a:lnSpc>
            </a:pPr>
            <a:r>
              <a:rPr lang="zh-CN" altLang="en-US" sz="1800" b="1" dirty="0">
                <a:latin typeface="Arial" panose="020B0604020202020204" pitchFamily="34" charset="0"/>
                <a:ea typeface="宋体" panose="02010600030101010101" pitchFamily="2" charset="-122"/>
              </a:rPr>
              <a:t>国际要素流动与跨国直接投资实验</a:t>
            </a:r>
            <a:endParaRPr lang="zh-CN" altLang="en-US" sz="1800" b="1" dirty="0">
              <a:latin typeface="Arial" panose="020B0604020202020204" pitchFamily="34" charset="0"/>
              <a:ea typeface="宋体" panose="02010600030101010101" pitchFamily="2" charset="-122"/>
            </a:endParaRPr>
          </a:p>
        </p:txBody>
      </p:sp>
      <p:grpSp>
        <p:nvGrpSpPr>
          <p:cNvPr id="49161" name="Group 10"/>
          <p:cNvGrpSpPr/>
          <p:nvPr/>
        </p:nvGrpSpPr>
        <p:grpSpPr>
          <a:xfrm>
            <a:off x="2057400" y="1066800"/>
            <a:ext cx="6229350" cy="719138"/>
            <a:chOff x="0" y="0"/>
            <a:chExt cx="6228000" cy="719137"/>
          </a:xfrm>
        </p:grpSpPr>
        <p:sp>
          <p:nvSpPr>
            <p:cNvPr id="49162" name="AutoShape 3"/>
            <p:cNvSpPr/>
            <p:nvPr/>
          </p:nvSpPr>
          <p:spPr>
            <a:xfrm>
              <a:off x="913" y="0"/>
              <a:ext cx="6226175" cy="719137"/>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lstStyle/>
            <a:p>
              <a:pPr eaLnBrk="0" hangingPunct="0">
                <a:buFont typeface="Wingdings" panose="05000000000000000000" pitchFamily="2" charset="2"/>
              </a:pPr>
              <a:endParaRPr lang="zh-CN" altLang="zh-CN" sz="1800" dirty="0">
                <a:latin typeface="Arial" panose="020B0604020202020204" pitchFamily="34" charset="0"/>
                <a:ea typeface="宋体" panose="02010600030101010101" pitchFamily="2" charset="-122"/>
              </a:endParaRPr>
            </a:p>
          </p:txBody>
        </p:sp>
        <p:sp>
          <p:nvSpPr>
            <p:cNvPr id="49163" name="AutoShape 3"/>
            <p:cNvSpPr/>
            <p:nvPr/>
          </p:nvSpPr>
          <p:spPr>
            <a:xfrm>
              <a:off x="0" y="88900"/>
              <a:ext cx="6228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round/>
              <a:headEnd type="none" w="med" len="med"/>
              <a:tailEnd type="none" w="med" len="med"/>
            </a:ln>
          </p:spPr>
          <p:txBody>
            <a:bodyPr wrap="none" anchor="ctr" anchorCtr="0"/>
            <a:lstStyle/>
            <a:p>
              <a:pPr algn="ctr" eaLnBrk="0" hangingPunct="0">
                <a:buFont typeface="Wingdings" panose="05000000000000000000" pitchFamily="2" charset="2"/>
              </a:pPr>
              <a:endParaRPr lang="zh-CN" altLang="zh-CN" sz="2000" dirty="0">
                <a:solidFill>
                  <a:schemeClr val="tx2"/>
                </a:solidFill>
                <a:latin typeface="Arial" panose="020B0604020202020204" pitchFamily="34" charset="0"/>
                <a:ea typeface="微软雅黑" panose="020B0503020204020204" charset="-122"/>
              </a:endParaRPr>
            </a:p>
          </p:txBody>
        </p:sp>
      </p:grpSp>
      <p:sp>
        <p:nvSpPr>
          <p:cNvPr id="49164" name="Text Box 13"/>
          <p:cNvSpPr txBox="1"/>
          <p:nvPr/>
        </p:nvSpPr>
        <p:spPr>
          <a:xfrm>
            <a:off x="2133600" y="1219200"/>
            <a:ext cx="5410200" cy="366713"/>
          </a:xfrm>
          <a:prstGeom prst="rect">
            <a:avLst/>
          </a:prstGeom>
          <a:noFill/>
          <a:ln w="9525">
            <a:noFill/>
          </a:ln>
          <a:effectLst>
            <a:outerShdw dist="17961" dir="13499999" algn="ctr" rotWithShape="0">
              <a:srgbClr val="99030E"/>
            </a:outerShdw>
          </a:effectLst>
        </p:spPr>
        <p:txBody>
          <a:bodyPr anchor="t" anchorCtr="0">
            <a:spAutoFit/>
          </a:bodyPr>
          <a:lstStyle/>
          <a:p>
            <a:pPr algn="ctr"/>
            <a:r>
              <a:rPr lang="zh-CN" altLang="en-US" sz="1800" b="1" dirty="0">
                <a:latin typeface="Arial" panose="020B0604020202020204" pitchFamily="34" charset="0"/>
                <a:ea typeface="宋体" panose="02010600030101010101" pitchFamily="2" charset="-122"/>
              </a:rPr>
              <a:t>主要教学内容与要求 </a:t>
            </a:r>
            <a:endParaRPr lang="zh-CN" altLang="en-US" sz="1800" b="1" dirty="0">
              <a:latin typeface="Arial" panose="020B0604020202020204" pitchFamily="34" charset="0"/>
              <a:ea typeface="宋体" panose="02010600030101010101" pitchFamily="2" charset="-122"/>
            </a:endParaRPr>
          </a:p>
        </p:txBody>
      </p:sp>
      <p:sp>
        <p:nvSpPr>
          <p:cNvPr id="25614" name="Text Box 14"/>
          <p:cNvSpPr txBox="1"/>
          <p:nvPr/>
        </p:nvSpPr>
        <p:spPr>
          <a:xfrm>
            <a:off x="2133600" y="1990725"/>
            <a:ext cx="2895600" cy="755650"/>
          </a:xfrm>
          <a:prstGeom prst="rect">
            <a:avLst/>
          </a:prstGeom>
          <a:noFill/>
          <a:ln w="9525">
            <a:noFill/>
          </a:ln>
          <a:effectLst>
            <a:outerShdw dist="17961" dir="13499999" algn="ctr" rotWithShape="0">
              <a:srgbClr val="99030E"/>
            </a:outerShdw>
          </a:effectLst>
        </p:spPr>
        <p:txBody>
          <a:bodyPr anchor="t" anchorCtr="0">
            <a:spAutoFit/>
          </a:bodyPr>
          <a:lstStyle/>
          <a:p>
            <a:pPr eaLnBrk="0" hangingPunct="0">
              <a:lnSpc>
                <a:spcPct val="120000"/>
              </a:lnSpc>
              <a:spcBef>
                <a:spcPct val="20000"/>
              </a:spcBef>
            </a:pPr>
            <a:r>
              <a:rPr lang="zh-CN" altLang="en-US" sz="1800" b="1" dirty="0">
                <a:latin typeface="Arial" panose="020B0604020202020204" pitchFamily="34" charset="0"/>
                <a:ea typeface="宋体" panose="02010600030101010101" pitchFamily="2" charset="-122"/>
              </a:rPr>
              <a:t>比较优势与绝对优势理论实验</a:t>
            </a:r>
            <a:endParaRPr lang="zh-CN" altLang="en-US" sz="1800" b="1" dirty="0">
              <a:latin typeface="Arial" panose="020B0604020202020204" pitchFamily="34" charset="0"/>
              <a:ea typeface="宋体" panose="02010600030101010101" pitchFamily="2" charset="-122"/>
            </a:endParaRPr>
          </a:p>
        </p:txBody>
      </p:sp>
      <p:sp>
        <p:nvSpPr>
          <p:cNvPr id="49166" name="Text Box 15"/>
          <p:cNvSpPr txBox="1"/>
          <p:nvPr/>
        </p:nvSpPr>
        <p:spPr>
          <a:xfrm>
            <a:off x="514985" y="2618105"/>
            <a:ext cx="551815" cy="2971800"/>
          </a:xfrm>
          <a:prstGeom prst="rect">
            <a:avLst/>
          </a:prstGeom>
          <a:noFill/>
          <a:ln w="9525">
            <a:noFill/>
          </a:ln>
          <a:effectLst>
            <a:outerShdw dist="17961" dir="2699999" algn="ctr" rotWithShape="0">
              <a:srgbClr val="99030E"/>
            </a:outerShdw>
          </a:effectLst>
        </p:spPr>
        <p:txBody>
          <a:bodyPr vert="eaVert" anchor="t" anchorCtr="0">
            <a:spAutoFit/>
          </a:bodyPr>
          <a:lstStyle/>
          <a:p>
            <a:pPr algn="ctr">
              <a:spcBef>
                <a:spcPct val="50000"/>
              </a:spcBef>
            </a:pPr>
            <a:r>
              <a:rPr lang="zh-CN" altLang="en-US" sz="2400" b="1" dirty="0">
                <a:latin typeface="Arial" panose="020B0604020202020204" pitchFamily="34" charset="0"/>
                <a:ea typeface="宋体" panose="02010600030101010101" pitchFamily="2" charset="-122"/>
              </a:rPr>
              <a:t>国际经济学 </a:t>
            </a:r>
            <a:endParaRPr lang="zh-CN" altLang="en-US" sz="2400" b="1" dirty="0">
              <a:latin typeface="Arial" panose="020B0604020202020204" pitchFamily="34" charset="0"/>
              <a:ea typeface="宋体" panose="02010600030101010101" pitchFamily="2" charset="-122"/>
            </a:endParaRPr>
          </a:p>
        </p:txBody>
      </p:sp>
      <p:sp>
        <p:nvSpPr>
          <p:cNvPr id="2" name="Text Box 5"/>
          <p:cNvSpPr txBox="1"/>
          <p:nvPr/>
        </p:nvSpPr>
        <p:spPr>
          <a:xfrm>
            <a:off x="2117090" y="4961255"/>
            <a:ext cx="2667000" cy="755650"/>
          </a:xfrm>
          <a:prstGeom prst="rect">
            <a:avLst/>
          </a:prstGeom>
          <a:noFill/>
          <a:ln w="9525">
            <a:noFill/>
          </a:ln>
          <a:effectLst>
            <a:outerShdw dist="17961" dir="13499999" algn="ctr" rotWithShape="0">
              <a:srgbClr val="99030E"/>
            </a:outerShdw>
          </a:effectLst>
        </p:spPr>
        <p:txBody>
          <a:bodyPr anchor="t" anchorCtr="0">
            <a:spAutoFit/>
          </a:bodyPr>
          <a:lstStyle/>
          <a:p>
            <a:pPr eaLnBrk="0" hangingPunct="0">
              <a:lnSpc>
                <a:spcPct val="120000"/>
              </a:lnSpc>
              <a:spcBef>
                <a:spcPct val="20000"/>
              </a:spcBef>
            </a:pPr>
            <a:r>
              <a:rPr lang="zh-CN" altLang="en-US" sz="1800" b="1" dirty="0">
                <a:latin typeface="Arial" panose="020B0604020202020204" pitchFamily="34" charset="0"/>
                <a:ea typeface="宋体" panose="02010600030101010101" pitchFamily="2" charset="-122"/>
              </a:rPr>
              <a:t>汇率决定与开放经济的宏观政策实验</a:t>
            </a:r>
            <a:endParaRPr lang="zh-CN" altLang="en-US" sz="1800" b="1" dirty="0">
              <a:latin typeface="Arial" panose="020B0604020202020204" pitchFamily="34" charset="0"/>
              <a:ea typeface="宋体" panose="02010600030101010101" pitchFamily="2" charset="-122"/>
            </a:endParaRPr>
          </a:p>
        </p:txBody>
      </p:sp>
      <p:sp>
        <p:nvSpPr>
          <p:cNvPr id="3" name="Text Box 9"/>
          <p:cNvSpPr txBox="1"/>
          <p:nvPr/>
        </p:nvSpPr>
        <p:spPr>
          <a:xfrm>
            <a:off x="5241290" y="4875530"/>
            <a:ext cx="2819400" cy="506730"/>
          </a:xfrm>
          <a:prstGeom prst="rect">
            <a:avLst/>
          </a:prstGeom>
          <a:noFill/>
          <a:ln w="9525">
            <a:noFill/>
          </a:ln>
          <a:effectLst>
            <a:outerShdw dist="17961" dir="13499999" algn="ctr" rotWithShape="0">
              <a:srgbClr val="99030E"/>
            </a:outerShdw>
          </a:effectLst>
        </p:spPr>
        <p:txBody>
          <a:bodyPr anchor="t" anchorCtr="0">
            <a:spAutoFit/>
          </a:bodyPr>
          <a:lstStyle/>
          <a:p>
            <a:pPr>
              <a:lnSpc>
                <a:spcPct val="150000"/>
              </a:lnSpc>
            </a:pPr>
            <a:r>
              <a:rPr lang="zh-CN" altLang="en-US" sz="1800" b="1" dirty="0">
                <a:latin typeface="Arial" panose="020B0604020202020204" pitchFamily="34" charset="0"/>
                <a:ea typeface="宋体" panose="02010600030101010101" pitchFamily="2" charset="-122"/>
              </a:rPr>
              <a:t>国际收支调整与平衡实验</a:t>
            </a:r>
            <a:endParaRPr lang="zh-CN" altLang="en-US" sz="18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5614"/>
                                        </p:tgtEl>
                                        <p:attrNameLst>
                                          <p:attrName>style.visibility</p:attrName>
                                        </p:attrNameLst>
                                      </p:cBhvr>
                                      <p:to>
                                        <p:strVal val="visible"/>
                                      </p:to>
                                    </p:set>
                                    <p:animEffect transition="in" filter="diamond(in)">
                                      <p:cBhvr>
                                        <p:cTn id="7" dur="2000"/>
                                        <p:tgtEl>
                                          <p:spTgt spid="25614"/>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25606"/>
                                        </p:tgtEl>
                                        <p:attrNameLst>
                                          <p:attrName>style.visibility</p:attrName>
                                        </p:attrNameLst>
                                      </p:cBhvr>
                                      <p:to>
                                        <p:strVal val="visible"/>
                                      </p:to>
                                    </p:set>
                                    <p:animEffect transition="in" filter="diamond(in)">
                                      <p:cBhvr>
                                        <p:cTn id="11" dur="2000"/>
                                        <p:tgtEl>
                                          <p:spTgt spid="25606"/>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25607"/>
                                        </p:tgtEl>
                                        <p:attrNameLst>
                                          <p:attrName>style.visibility</p:attrName>
                                        </p:attrNameLst>
                                      </p:cBhvr>
                                      <p:to>
                                        <p:strVal val="visible"/>
                                      </p:to>
                                    </p:set>
                                    <p:animEffect transition="in" filter="diamond(in)">
                                      <p:cBhvr>
                                        <p:cTn id="15" dur="2000"/>
                                        <p:tgtEl>
                                          <p:spTgt spid="25607"/>
                                        </p:tgtEl>
                                      </p:cBhvr>
                                    </p:animEffect>
                                  </p:childTnLst>
                                </p:cTn>
                              </p:par>
                            </p:childTnLst>
                          </p:cTn>
                        </p:par>
                        <p:par>
                          <p:cTn id="16" fill="hold">
                            <p:stCondLst>
                              <p:cond delay="6000"/>
                            </p:stCondLst>
                            <p:childTnLst>
                              <p:par>
                                <p:cTn id="17" presetID="8" presetClass="entr" presetSubtype="16" fill="hold" grpId="0" nodeType="afterEffect">
                                  <p:stCondLst>
                                    <p:cond delay="0"/>
                                  </p:stCondLst>
                                  <p:childTnLst>
                                    <p:set>
                                      <p:cBhvr>
                                        <p:cTn id="18" dur="1" fill="hold">
                                          <p:stCondLst>
                                            <p:cond delay="0"/>
                                          </p:stCondLst>
                                        </p:cTn>
                                        <p:tgtEl>
                                          <p:spTgt spid="25608"/>
                                        </p:tgtEl>
                                        <p:attrNameLst>
                                          <p:attrName>style.visibility</p:attrName>
                                        </p:attrNameLst>
                                      </p:cBhvr>
                                      <p:to>
                                        <p:strVal val="visible"/>
                                      </p:to>
                                    </p:set>
                                    <p:animEffect transition="in" filter="diamond(in)">
                                      <p:cBhvr>
                                        <p:cTn id="19" dur="2000"/>
                                        <p:tgtEl>
                                          <p:spTgt spid="25608"/>
                                        </p:tgtEl>
                                      </p:cBhvr>
                                    </p:animEffect>
                                  </p:childTnLst>
                                </p:cTn>
                              </p:par>
                            </p:childTnLst>
                          </p:cTn>
                        </p:par>
                        <p:par>
                          <p:cTn id="20" fill="hold">
                            <p:stCondLst>
                              <p:cond delay="8000"/>
                            </p:stCondLst>
                            <p:childTnLst>
                              <p:par>
                                <p:cTn id="21" presetID="8" presetClass="entr" presetSubtype="16" fill="hold" grpId="0" nodeType="afterEffect">
                                  <p:stCondLst>
                                    <p:cond delay="0"/>
                                  </p:stCondLst>
                                  <p:childTnLst>
                                    <p:set>
                                      <p:cBhvr>
                                        <p:cTn id="22" dur="1" fill="hold">
                                          <p:stCondLst>
                                            <p:cond delay="0"/>
                                          </p:stCondLst>
                                        </p:cTn>
                                        <p:tgtEl>
                                          <p:spTgt spid="25609"/>
                                        </p:tgtEl>
                                        <p:attrNameLst>
                                          <p:attrName>style.visibility</p:attrName>
                                        </p:attrNameLst>
                                      </p:cBhvr>
                                      <p:to>
                                        <p:strVal val="visible"/>
                                      </p:to>
                                    </p:set>
                                    <p:animEffect transition="in" filter="diamond(in)">
                                      <p:cBhvr>
                                        <p:cTn id="23" dur="2000"/>
                                        <p:tgtEl>
                                          <p:spTgt spid="25609"/>
                                        </p:tgtEl>
                                      </p:cBhvr>
                                    </p:animEffect>
                                  </p:childTnLst>
                                </p:cTn>
                              </p:par>
                            </p:childTnLst>
                          </p:cTn>
                        </p:par>
                        <p:par>
                          <p:cTn id="24" fill="hold">
                            <p:stCondLst>
                              <p:cond delay="10000"/>
                            </p:stCondLst>
                            <p:childTnLst>
                              <p:par>
                                <p:cTn id="25" presetID="8" presetClass="entr" presetSubtype="16" fill="hold" grpId="0" nodeType="afterEffect">
                                  <p:stCondLst>
                                    <p:cond delay="0"/>
                                  </p:stCondLst>
                                  <p:childTnLst>
                                    <p:set>
                                      <p:cBhvr>
                                        <p:cTn id="26" dur="1" fill="hold">
                                          <p:stCondLst>
                                            <p:cond delay="0"/>
                                          </p:stCondLst>
                                        </p:cTn>
                                        <p:tgtEl>
                                          <p:spTgt spid="25605"/>
                                        </p:tgtEl>
                                        <p:attrNameLst>
                                          <p:attrName>style.visibility</p:attrName>
                                        </p:attrNameLst>
                                      </p:cBhvr>
                                      <p:to>
                                        <p:strVal val="visible"/>
                                      </p:to>
                                    </p:set>
                                    <p:animEffect transition="in" filter="diamond(in)">
                                      <p:cBhvr>
                                        <p:cTn id="27" dur="2000"/>
                                        <p:tgtEl>
                                          <p:spTgt spid="25605"/>
                                        </p:tgtEl>
                                      </p:cBhvr>
                                    </p:animEffect>
                                  </p:childTnLst>
                                </p:cTn>
                              </p:par>
                            </p:childTnLst>
                          </p:cTn>
                        </p:par>
                        <p:par>
                          <p:cTn id="28" fill="hold">
                            <p:stCondLst>
                              <p:cond delay="12000"/>
                            </p:stCondLst>
                            <p:childTnLst>
                              <p:par>
                                <p:cTn id="29" presetID="8" presetClass="entr" presetSubtype="16"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diamond(in)">
                                      <p:cBhvr>
                                        <p:cTn id="31" dur="2000"/>
                                        <p:tgtEl>
                                          <p:spTgt spid="3"/>
                                        </p:tgtEl>
                                      </p:cBhvr>
                                    </p:animEffect>
                                  </p:childTnLst>
                                </p:cTn>
                              </p:par>
                            </p:childTnLst>
                          </p:cTn>
                        </p:par>
                        <p:par>
                          <p:cTn id="32" fill="hold">
                            <p:stCondLst>
                              <p:cond delay="14000"/>
                            </p:stCondLst>
                            <p:childTnLst>
                              <p:par>
                                <p:cTn id="33" presetID="8" presetClass="entr" presetSubtype="16"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diamond(in)">
                                      <p:cBhvr>
                                        <p:cTn id="3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5" grpId="0" bldLvl="0" animBg="1"/>
      <p:bldP spid="25606" grpId="0" bldLvl="0" animBg="1"/>
      <p:bldP spid="25607" grpId="0" bldLvl="0" animBg="1"/>
      <p:bldP spid="25608" grpId="0" bldLvl="0" animBg="1"/>
      <p:bldP spid="25609" grpId="0" bldLvl="0" animBg="1"/>
      <p:bldP spid="25614" grpId="0" bldLvl="0" animBg="1"/>
      <p:bldP spid="2" grpId="0" bldLvl="0" animBg="1"/>
      <p:bldP spid="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1" name="Group 2"/>
          <p:cNvGrpSpPr/>
          <p:nvPr/>
        </p:nvGrpSpPr>
        <p:grpSpPr>
          <a:xfrm>
            <a:off x="228600" y="2160905"/>
            <a:ext cx="1066800" cy="3733800"/>
            <a:chOff x="0" y="0"/>
            <a:chExt cx="6228000" cy="719137"/>
          </a:xfrm>
        </p:grpSpPr>
        <p:sp>
          <p:nvSpPr>
            <p:cNvPr id="51202" name="AutoShape 3"/>
            <p:cNvSpPr/>
            <p:nvPr/>
          </p:nvSpPr>
          <p:spPr>
            <a:xfrm>
              <a:off x="913" y="0"/>
              <a:ext cx="6226175" cy="719137"/>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lstStyle/>
            <a:p>
              <a:pPr eaLnBrk="0" hangingPunct="0">
                <a:buFont typeface="Wingdings" panose="05000000000000000000" pitchFamily="2" charset="2"/>
              </a:pPr>
              <a:endParaRPr lang="zh-CN" altLang="zh-CN" sz="1800" dirty="0">
                <a:latin typeface="Arial" panose="020B0604020202020204" pitchFamily="34" charset="0"/>
                <a:ea typeface="宋体" panose="02010600030101010101" pitchFamily="2" charset="-122"/>
              </a:endParaRPr>
            </a:p>
          </p:txBody>
        </p:sp>
        <p:sp>
          <p:nvSpPr>
            <p:cNvPr id="51203" name="AutoShape 3"/>
            <p:cNvSpPr/>
            <p:nvPr/>
          </p:nvSpPr>
          <p:spPr>
            <a:xfrm>
              <a:off x="0" y="88900"/>
              <a:ext cx="6228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round/>
              <a:headEnd type="none" w="med" len="med"/>
              <a:tailEnd type="none" w="med" len="med"/>
            </a:ln>
          </p:spPr>
          <p:txBody>
            <a:bodyPr wrap="none" anchor="ctr" anchorCtr="0"/>
            <a:lstStyle/>
            <a:p>
              <a:pPr algn="ctr" eaLnBrk="0" hangingPunct="0">
                <a:buFont typeface="Wingdings" panose="05000000000000000000" pitchFamily="2" charset="2"/>
              </a:pPr>
              <a:endParaRPr lang="zh-CN" altLang="zh-CN" sz="2000" dirty="0">
                <a:solidFill>
                  <a:schemeClr val="tx2"/>
                </a:solidFill>
                <a:latin typeface="Arial" panose="020B0604020202020204" pitchFamily="34" charset="0"/>
                <a:ea typeface="微软雅黑" panose="020B0503020204020204" charset="-122"/>
              </a:endParaRPr>
            </a:p>
          </p:txBody>
        </p:sp>
      </p:grpSp>
      <p:grpSp>
        <p:nvGrpSpPr>
          <p:cNvPr id="51209" name="Group 10"/>
          <p:cNvGrpSpPr/>
          <p:nvPr/>
        </p:nvGrpSpPr>
        <p:grpSpPr>
          <a:xfrm>
            <a:off x="2057400" y="1066800"/>
            <a:ext cx="6229350" cy="719138"/>
            <a:chOff x="0" y="0"/>
            <a:chExt cx="6228000" cy="719137"/>
          </a:xfrm>
        </p:grpSpPr>
        <p:sp>
          <p:nvSpPr>
            <p:cNvPr id="51210" name="AutoShape 3"/>
            <p:cNvSpPr/>
            <p:nvPr/>
          </p:nvSpPr>
          <p:spPr>
            <a:xfrm>
              <a:off x="913" y="0"/>
              <a:ext cx="6226175" cy="719137"/>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lstStyle/>
            <a:p>
              <a:pPr eaLnBrk="0" hangingPunct="0">
                <a:buFont typeface="Wingdings" panose="05000000000000000000" pitchFamily="2" charset="2"/>
              </a:pPr>
              <a:endParaRPr lang="zh-CN" altLang="zh-CN" sz="1800" dirty="0">
                <a:latin typeface="Arial" panose="020B0604020202020204" pitchFamily="34" charset="0"/>
                <a:ea typeface="宋体" panose="02010600030101010101" pitchFamily="2" charset="-122"/>
              </a:endParaRPr>
            </a:p>
          </p:txBody>
        </p:sp>
        <p:sp>
          <p:nvSpPr>
            <p:cNvPr id="51211" name="AutoShape 3"/>
            <p:cNvSpPr/>
            <p:nvPr/>
          </p:nvSpPr>
          <p:spPr>
            <a:xfrm>
              <a:off x="0" y="88900"/>
              <a:ext cx="6228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round/>
              <a:headEnd type="none" w="med" len="med"/>
              <a:tailEnd type="none" w="med" len="med"/>
            </a:ln>
          </p:spPr>
          <p:txBody>
            <a:bodyPr wrap="none" anchor="ctr" anchorCtr="0"/>
            <a:lstStyle/>
            <a:p>
              <a:pPr algn="ctr" eaLnBrk="0" hangingPunct="0">
                <a:buFont typeface="Wingdings" panose="05000000000000000000" pitchFamily="2" charset="2"/>
              </a:pPr>
              <a:endParaRPr lang="zh-CN" altLang="zh-CN" sz="2000" dirty="0">
                <a:solidFill>
                  <a:schemeClr val="tx2"/>
                </a:solidFill>
                <a:latin typeface="Arial" panose="020B0604020202020204" pitchFamily="34" charset="0"/>
                <a:ea typeface="微软雅黑" panose="020B0503020204020204" charset="-122"/>
              </a:endParaRPr>
            </a:p>
          </p:txBody>
        </p:sp>
      </p:grpSp>
      <p:sp>
        <p:nvSpPr>
          <p:cNvPr id="51212" name="Text Box 13"/>
          <p:cNvSpPr txBox="1"/>
          <p:nvPr/>
        </p:nvSpPr>
        <p:spPr>
          <a:xfrm>
            <a:off x="2133600" y="1219200"/>
            <a:ext cx="5410200" cy="366713"/>
          </a:xfrm>
          <a:prstGeom prst="rect">
            <a:avLst/>
          </a:prstGeom>
          <a:noFill/>
          <a:ln w="9525">
            <a:noFill/>
          </a:ln>
          <a:effectLst>
            <a:outerShdw dist="17961" dir="13499999" algn="ctr" rotWithShape="0">
              <a:srgbClr val="99030E"/>
            </a:outerShdw>
          </a:effectLst>
        </p:spPr>
        <p:txBody>
          <a:bodyPr anchor="t" anchorCtr="0">
            <a:spAutoFit/>
          </a:bodyPr>
          <a:lstStyle/>
          <a:p>
            <a:pPr algn="ctr"/>
            <a:r>
              <a:rPr lang="zh-CN" altLang="en-US" sz="1800" b="1" dirty="0">
                <a:latin typeface="Arial" panose="020B0604020202020204" pitchFamily="34" charset="0"/>
                <a:ea typeface="宋体" panose="02010600030101010101" pitchFamily="2" charset="-122"/>
              </a:rPr>
              <a:t>能力考核项目与要求 </a:t>
            </a:r>
            <a:endParaRPr lang="zh-CN" altLang="en-US" sz="1800" b="1" dirty="0">
              <a:latin typeface="Arial" panose="020B0604020202020204" pitchFamily="34" charset="0"/>
              <a:ea typeface="宋体" panose="02010600030101010101" pitchFamily="2" charset="-122"/>
            </a:endParaRPr>
          </a:p>
        </p:txBody>
      </p:sp>
      <p:sp>
        <p:nvSpPr>
          <p:cNvPr id="26638" name="Text Box 14"/>
          <p:cNvSpPr txBox="1"/>
          <p:nvPr/>
        </p:nvSpPr>
        <p:spPr>
          <a:xfrm>
            <a:off x="1438910" y="1990725"/>
            <a:ext cx="7292975" cy="4185920"/>
          </a:xfrm>
          <a:prstGeom prst="rect">
            <a:avLst/>
          </a:prstGeom>
          <a:noFill/>
          <a:ln w="9525">
            <a:noFill/>
          </a:ln>
          <a:effectLst>
            <a:outerShdw dist="17961" dir="13499999" algn="ctr" rotWithShape="0">
              <a:srgbClr val="99030E"/>
            </a:outerShdw>
          </a:effectLst>
        </p:spPr>
        <p:txBody>
          <a:bodyPr wrap="square" anchor="t" anchorCtr="0">
            <a:spAutoFit/>
          </a:bodyPr>
          <a:lstStyle/>
          <a:p>
            <a:pPr eaLnBrk="0" hangingPunct="0">
              <a:lnSpc>
                <a:spcPct val="120000"/>
              </a:lnSpc>
              <a:spcBef>
                <a:spcPct val="20000"/>
              </a:spcBef>
            </a:pPr>
            <a:r>
              <a:rPr lang="zh-CN" altLang="en-US" sz="1800" b="1" dirty="0">
                <a:latin typeface="Arial" panose="020B0604020202020204" pitchFamily="34" charset="0"/>
                <a:ea typeface="宋体" panose="02010600030101010101" pitchFamily="2" charset="-122"/>
              </a:rPr>
              <a:t>理解在开放经济下绝对优势和比较优势理论的分析方法；</a:t>
            </a:r>
            <a:endParaRPr lang="zh-CN" altLang="en-US" sz="1800" b="1" dirty="0">
              <a:latin typeface="Arial" panose="020B0604020202020204" pitchFamily="34" charset="0"/>
              <a:ea typeface="宋体" panose="02010600030101010101" pitchFamily="2" charset="-122"/>
            </a:endParaRPr>
          </a:p>
          <a:p>
            <a:pPr eaLnBrk="0" hangingPunct="0">
              <a:lnSpc>
                <a:spcPct val="120000"/>
              </a:lnSpc>
              <a:spcBef>
                <a:spcPct val="20000"/>
              </a:spcBef>
            </a:pPr>
            <a:r>
              <a:rPr lang="zh-CN" altLang="en-US" sz="1800" b="1" dirty="0">
                <a:latin typeface="Arial" panose="020B0604020202020204" pitchFamily="34" charset="0"/>
                <a:ea typeface="宋体" panose="02010600030101010101" pitchFamily="2" charset="-122"/>
              </a:rPr>
              <a:t>掌握分析各行业要素密集度的方法；</a:t>
            </a:r>
            <a:endParaRPr lang="zh-CN" altLang="en-US" sz="1800" b="1" dirty="0">
              <a:latin typeface="Arial" panose="020B0604020202020204" pitchFamily="34" charset="0"/>
              <a:ea typeface="宋体" panose="02010600030101010101" pitchFamily="2" charset="-122"/>
            </a:endParaRPr>
          </a:p>
          <a:p>
            <a:pPr eaLnBrk="0" hangingPunct="0">
              <a:lnSpc>
                <a:spcPct val="120000"/>
              </a:lnSpc>
              <a:spcBef>
                <a:spcPct val="20000"/>
              </a:spcBef>
            </a:pPr>
            <a:r>
              <a:rPr lang="zh-CN" altLang="en-US" sz="1800" b="1" dirty="0">
                <a:latin typeface="Arial" panose="020B0604020202020204" pitchFamily="34" charset="0"/>
                <a:ea typeface="宋体" panose="02010600030101010101" pitchFamily="2" charset="-122"/>
              </a:rPr>
              <a:t>掌握在国际贸易中不完全竞争市场的应对策略；</a:t>
            </a:r>
            <a:endParaRPr lang="zh-CN" altLang="en-US" sz="1800" b="1" dirty="0">
              <a:latin typeface="Arial" panose="020B0604020202020204" pitchFamily="34" charset="0"/>
              <a:ea typeface="宋体" panose="02010600030101010101" pitchFamily="2" charset="-122"/>
            </a:endParaRPr>
          </a:p>
          <a:p>
            <a:pPr eaLnBrk="0" hangingPunct="0">
              <a:lnSpc>
                <a:spcPct val="120000"/>
              </a:lnSpc>
              <a:spcBef>
                <a:spcPct val="20000"/>
              </a:spcBef>
            </a:pPr>
            <a:r>
              <a:rPr lang="zh-CN" altLang="en-US" sz="1800" b="1" dirty="0">
                <a:latin typeface="Arial" panose="020B0604020202020204" pitchFamily="34" charset="0"/>
                <a:ea typeface="宋体" panose="02010600030101010101" pitchFamily="2" charset="-122"/>
              </a:rPr>
              <a:t>掌握在关税、非关税壁垒等贸易保护情况下如何在国际贸易博弈；</a:t>
            </a:r>
            <a:endParaRPr lang="zh-CN" altLang="en-US" sz="1800" b="1" dirty="0">
              <a:latin typeface="Arial" panose="020B0604020202020204" pitchFamily="34" charset="0"/>
              <a:ea typeface="宋体" panose="02010600030101010101" pitchFamily="2" charset="-122"/>
            </a:endParaRPr>
          </a:p>
          <a:p>
            <a:pPr eaLnBrk="0" hangingPunct="0">
              <a:lnSpc>
                <a:spcPct val="120000"/>
              </a:lnSpc>
              <a:spcBef>
                <a:spcPct val="20000"/>
              </a:spcBef>
            </a:pPr>
            <a:r>
              <a:rPr lang="zh-CN" altLang="en-US" sz="1800" b="1" dirty="0">
                <a:latin typeface="Arial" panose="020B0604020202020204" pitchFamily="34" charset="0"/>
                <a:ea typeface="宋体" panose="02010600030101010101" pitchFamily="2" charset="-122"/>
              </a:rPr>
              <a:t>理解各项经济指标如何影响国际收支，以及各项指标如何调节国际收支平衡；</a:t>
            </a:r>
            <a:endParaRPr lang="zh-CN" altLang="en-US" sz="1800" b="1" dirty="0">
              <a:latin typeface="Arial" panose="020B0604020202020204" pitchFamily="34" charset="0"/>
              <a:ea typeface="宋体" panose="02010600030101010101" pitchFamily="2" charset="-122"/>
            </a:endParaRPr>
          </a:p>
          <a:p>
            <a:pPr eaLnBrk="0" hangingPunct="0">
              <a:lnSpc>
                <a:spcPct val="120000"/>
              </a:lnSpc>
              <a:spcBef>
                <a:spcPct val="20000"/>
              </a:spcBef>
            </a:pPr>
            <a:r>
              <a:rPr lang="zh-CN" altLang="en-US" sz="1800" b="1" dirty="0">
                <a:latin typeface="Arial" panose="020B0604020202020204" pitchFamily="34" charset="0"/>
                <a:ea typeface="宋体" panose="02010600030101010101" pitchFamily="2" charset="-122"/>
              </a:rPr>
              <a:t>理解在开放经济下财政政策、货币政策和汇率对厂商经营的影响；</a:t>
            </a:r>
            <a:endParaRPr lang="zh-CN" altLang="en-US" sz="1800" b="1" dirty="0">
              <a:latin typeface="Arial" panose="020B0604020202020204" pitchFamily="34" charset="0"/>
              <a:ea typeface="宋体" panose="02010600030101010101" pitchFamily="2" charset="-122"/>
            </a:endParaRPr>
          </a:p>
          <a:p>
            <a:pPr eaLnBrk="0" hangingPunct="0">
              <a:lnSpc>
                <a:spcPct val="120000"/>
              </a:lnSpc>
              <a:spcBef>
                <a:spcPct val="20000"/>
              </a:spcBef>
            </a:pPr>
            <a:r>
              <a:rPr lang="zh-CN" altLang="en-US" sz="1800" b="1" dirty="0">
                <a:latin typeface="Arial" panose="020B0604020202020204" pitchFamily="34" charset="0"/>
                <a:ea typeface="宋体" panose="02010600030101010101" pitchFamily="2" charset="-122"/>
              </a:rPr>
              <a:t>理解监管市场需求结构、技术变化对国际贸易带来的影响；</a:t>
            </a:r>
            <a:endParaRPr lang="zh-CN" altLang="en-US" sz="1800" b="1" dirty="0">
              <a:latin typeface="Arial" panose="020B0604020202020204" pitchFamily="34" charset="0"/>
              <a:ea typeface="宋体" panose="02010600030101010101" pitchFamily="2" charset="-122"/>
            </a:endParaRPr>
          </a:p>
          <a:p>
            <a:pPr eaLnBrk="0" hangingPunct="0">
              <a:lnSpc>
                <a:spcPct val="120000"/>
              </a:lnSpc>
              <a:spcBef>
                <a:spcPct val="20000"/>
              </a:spcBef>
            </a:pPr>
            <a:r>
              <a:rPr lang="zh-CN" altLang="en-US" sz="1800" b="1" dirty="0">
                <a:latin typeface="Arial" panose="020B0604020202020204" pitchFamily="34" charset="0"/>
                <a:ea typeface="宋体" panose="02010600030101010101" pitchFamily="2" charset="-122"/>
              </a:rPr>
              <a:t>理解在现实当中国际要素如何流动，以及跨国直接投资对厂商的影响；</a:t>
            </a:r>
            <a:endParaRPr lang="zh-CN" altLang="en-US" sz="1800" b="1" dirty="0">
              <a:latin typeface="Arial" panose="020B0604020202020204" pitchFamily="34" charset="0"/>
              <a:ea typeface="宋体" panose="02010600030101010101" pitchFamily="2" charset="-122"/>
            </a:endParaRPr>
          </a:p>
          <a:p>
            <a:pPr eaLnBrk="0" hangingPunct="0">
              <a:lnSpc>
                <a:spcPct val="120000"/>
              </a:lnSpc>
              <a:spcBef>
                <a:spcPct val="20000"/>
              </a:spcBef>
            </a:pPr>
            <a:r>
              <a:rPr lang="zh-CN" altLang="en-US" sz="1800" b="1" dirty="0">
                <a:latin typeface="Arial" panose="020B0604020202020204" pitchFamily="34" charset="0"/>
                <a:ea typeface="宋体" panose="02010600030101010101" pitchFamily="2" charset="-122"/>
              </a:rPr>
              <a:t>掌握以上核心国际经济理论与相关模型在现实生活中的应用；</a:t>
            </a:r>
            <a:endParaRPr lang="zh-CN" altLang="en-US" sz="1800" b="1" dirty="0">
              <a:latin typeface="Arial" panose="020B0604020202020204" pitchFamily="34" charset="0"/>
              <a:ea typeface="宋体" panose="02010600030101010101" pitchFamily="2" charset="-122"/>
            </a:endParaRPr>
          </a:p>
        </p:txBody>
      </p:sp>
      <p:sp>
        <p:nvSpPr>
          <p:cNvPr id="51214" name="Text Box 15"/>
          <p:cNvSpPr txBox="1"/>
          <p:nvPr/>
        </p:nvSpPr>
        <p:spPr>
          <a:xfrm>
            <a:off x="517525" y="2618105"/>
            <a:ext cx="549275" cy="2971800"/>
          </a:xfrm>
          <a:prstGeom prst="rect">
            <a:avLst/>
          </a:prstGeom>
          <a:noFill/>
          <a:ln w="9525">
            <a:noFill/>
          </a:ln>
          <a:effectLst>
            <a:outerShdw dist="17961" dir="2699999" algn="ctr" rotWithShape="0">
              <a:srgbClr val="99030E"/>
            </a:outerShdw>
          </a:effectLst>
        </p:spPr>
        <p:txBody>
          <a:bodyPr vert="eaVert" anchor="t" anchorCtr="0">
            <a:spAutoFit/>
          </a:bodyPr>
          <a:lstStyle/>
          <a:p>
            <a:pPr algn="ctr">
              <a:spcBef>
                <a:spcPct val="50000"/>
              </a:spcBef>
            </a:pPr>
            <a:r>
              <a:rPr lang="zh-CN" altLang="en-US" sz="2400" b="1" dirty="0">
                <a:latin typeface="Arial" panose="020B0604020202020204" pitchFamily="34" charset="0"/>
                <a:ea typeface="宋体" panose="02010600030101010101" pitchFamily="2" charset="-122"/>
              </a:rPr>
              <a:t>西方经济学 </a:t>
            </a:r>
            <a:endParaRPr lang="zh-CN" altLang="en-US" sz="24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6638"/>
                                        </p:tgtEl>
                                        <p:attrNameLst>
                                          <p:attrName>style.visibility</p:attrName>
                                        </p:attrNameLst>
                                      </p:cBhvr>
                                      <p:to>
                                        <p:strVal val="visible"/>
                                      </p:to>
                                    </p:set>
                                    <p:animEffect transition="in" filter="diamond(in)">
                                      <p:cBhvr>
                                        <p:cTn id="7" dur="2000"/>
                                        <p:tgtEl>
                                          <p:spTgt spid="266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8"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p:cNvSpPr>
          <p:nvPr>
            <p:ph type="title"/>
          </p:nvPr>
        </p:nvSpPr>
        <p:spPr>
          <a:xfrm>
            <a:off x="113030" y="161925"/>
            <a:ext cx="6906895" cy="495300"/>
          </a:xfrm>
        </p:spPr>
        <p:txBody>
          <a:bodyPr vert="horz" wrap="square" lIns="91440" tIns="45720" rIns="91440" bIns="45720" anchor="ctr" anchorCtr="0"/>
          <a:lstStyle/>
          <a:p>
            <a:pPr eaLnBrk="1" hangingPunct="1"/>
            <a:r>
              <a:rPr lang="en-US" altLang="zh-CN" b="1" dirty="0"/>
              <a:t>1</a:t>
            </a:r>
            <a:r>
              <a:rPr lang="zh-CN" altLang="en-US" b="1" dirty="0"/>
              <a:t>、比较优势与绝对优势理论实验项目（第二章）</a:t>
            </a:r>
            <a:endParaRPr lang="zh-CN" altLang="en-US" b="1" dirty="0"/>
          </a:p>
        </p:txBody>
      </p:sp>
      <p:sp>
        <p:nvSpPr>
          <p:cNvPr id="53250" name="Rectangle 4"/>
          <p:cNvSpPr/>
          <p:nvPr/>
        </p:nvSpPr>
        <p:spPr>
          <a:xfrm>
            <a:off x="898525" y="1419225"/>
            <a:ext cx="184150" cy="534988"/>
          </a:xfrm>
          <a:prstGeom prst="rect">
            <a:avLst/>
          </a:prstGeom>
          <a:noFill/>
          <a:ln w="9525">
            <a:noFill/>
          </a:ln>
        </p:spPr>
        <p:txBody>
          <a:bodyPr wrap="none" anchor="ctr" anchorCtr="0">
            <a:spAutoFit/>
          </a:bodyPr>
          <a:lstStyle/>
          <a:p>
            <a:pPr>
              <a:buFont typeface="Wingdings" panose="05000000000000000000" pitchFamily="2" charset="2"/>
            </a:pPr>
            <a:endParaRPr lang="en-US" altLang="zh-CN" sz="1100" dirty="0">
              <a:latin typeface="Arial" panose="020B0604020202020204" pitchFamily="34" charset="0"/>
              <a:ea typeface="宋体" panose="02010600030101010101" pitchFamily="2" charset="-122"/>
            </a:endParaRPr>
          </a:p>
          <a:p>
            <a:pPr eaLnBrk="0" hangingPunct="0">
              <a:buFont typeface="Wingdings" panose="05000000000000000000" pitchFamily="2" charset="2"/>
            </a:pPr>
            <a:endParaRPr lang="en-US" altLang="zh-CN" sz="1800" dirty="0">
              <a:latin typeface="Arial" panose="020B0604020202020204" pitchFamily="34" charset="0"/>
              <a:ea typeface="宋体" panose="02010600030101010101" pitchFamily="2" charset="-122"/>
            </a:endParaRPr>
          </a:p>
        </p:txBody>
      </p:sp>
      <p:graphicFrame>
        <p:nvGraphicFramePr>
          <p:cNvPr id="2" name="表格 1"/>
          <p:cNvGraphicFramePr/>
          <p:nvPr>
            <p:custDataLst>
              <p:tags r:id="rId1"/>
            </p:custDataLst>
          </p:nvPr>
        </p:nvGraphicFramePr>
        <p:xfrm>
          <a:off x="233680" y="908685"/>
          <a:ext cx="8677275" cy="5742940"/>
        </p:xfrm>
        <a:graphic>
          <a:graphicData uri="http://schemas.openxmlformats.org/drawingml/2006/table">
            <a:tbl>
              <a:tblPr firstRow="1" bandRow="1">
                <a:tableStyleId>{5940675A-B579-460E-94D1-54222C63F5DA}</a:tableStyleId>
              </a:tblPr>
              <a:tblGrid>
                <a:gridCol w="1339215"/>
                <a:gridCol w="1031240"/>
                <a:gridCol w="4123055"/>
                <a:gridCol w="2183765"/>
              </a:tblGrid>
              <a:tr h="678815">
                <a:tc>
                  <a:txBody>
                    <a:bodyPr/>
                    <a:lstStyle/>
                    <a:p>
                      <a:pPr indent="0" algn="ctr">
                        <a:buNone/>
                      </a:pPr>
                      <a:r>
                        <a:rPr lang="en-US" sz="1600" b="1" dirty="0" err="1">
                          <a:latin typeface="宋体" panose="02010600030101010101" pitchFamily="2" charset="-122"/>
                          <a:ea typeface="宋体" panose="02010600030101010101" pitchFamily="2" charset="-122"/>
                          <a:cs typeface="宋体" panose="02010600030101010101" pitchFamily="2" charset="-122"/>
                        </a:rPr>
                        <a:t>一级模块</a:t>
                      </a:r>
                      <a:endParaRPr lang="en-US" altLang="en-US" sz="1600" b="1"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二级模块</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实验项目名称</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涉及知识点</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r>
              <a:tr h="629285">
                <a:tc rowSpan="11">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比较优势与绝对优势理论实验</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经济环境设立</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设立国家，组建各国政府、国家内部分工，分别担任政府、厂商角色</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11">
                  <a:txBody>
                    <a:bodyPr/>
                    <a:lstStyle/>
                    <a:p>
                      <a:pPr indent="0" algn="ctr">
                        <a:buNone/>
                      </a:pPr>
                      <a:r>
                        <a:rPr lang="en-US" altLang="zh-CN" sz="1600" b="1">
                          <a:latin typeface="宋体" panose="02010600030101010101" pitchFamily="2" charset="-122"/>
                          <a:ea typeface="宋体" panose="02010600030101010101" pitchFamily="2" charset="-122"/>
                        </a:rPr>
                        <a:t>重商主义</a:t>
                      </a:r>
                      <a:endParaRPr lang="en-US" altLang="zh-CN" sz="1600" b="1">
                        <a:latin typeface="宋体" panose="02010600030101010101" pitchFamily="2" charset="-122"/>
                        <a:ea typeface="宋体" panose="02010600030101010101" pitchFamily="2" charset="-122"/>
                      </a:endParaRPr>
                    </a:p>
                    <a:p>
                      <a:pPr indent="0" algn="ctr">
                        <a:buNone/>
                      </a:pPr>
                      <a:r>
                        <a:rPr lang="en-US" altLang="zh-CN" sz="1600" b="1">
                          <a:latin typeface="宋体" panose="02010600030101010101" pitchFamily="2" charset="-122"/>
                          <a:ea typeface="宋体" panose="02010600030101010101" pitchFamily="2" charset="-122"/>
                        </a:rPr>
                        <a:t>劳动生产率</a:t>
                      </a:r>
                      <a:endParaRPr lang="en-US" altLang="zh-CN" sz="1600" b="1">
                        <a:latin typeface="宋体" panose="02010600030101010101" pitchFamily="2" charset="-122"/>
                        <a:ea typeface="宋体" panose="02010600030101010101" pitchFamily="2" charset="-122"/>
                      </a:endParaRPr>
                    </a:p>
                    <a:p>
                      <a:pPr indent="0" algn="ctr">
                        <a:buNone/>
                      </a:pPr>
                      <a:r>
                        <a:rPr lang="en-US" altLang="zh-CN" sz="1600" b="1">
                          <a:latin typeface="宋体" panose="02010600030101010101" pitchFamily="2" charset="-122"/>
                          <a:ea typeface="宋体" panose="02010600030101010101" pitchFamily="2" charset="-122"/>
                        </a:rPr>
                        <a:t>比较优势与绝对优势理论及分析方法 </a:t>
                      </a:r>
                      <a:endParaRPr 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2801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导入培训</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理解关税、汇率、国家经济、国际贸易之间关系</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r h="3143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3">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实验准备</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熟悉古典贸易理论演变</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305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熟悉绝对优势理论及分析方法</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31369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熟悉比较优势理论及分析方法</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62801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3">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实验实施</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dirty="0" err="1">
                          <a:latin typeface="宋体" panose="02010600030101010101" pitchFamily="2" charset="-122"/>
                          <a:ea typeface="宋体" panose="02010600030101010101" pitchFamily="2" charset="-122"/>
                          <a:cs typeface="宋体" panose="02010600030101010101" pitchFamily="2" charset="-122"/>
                        </a:rPr>
                        <a:t>各国厂商分析通过产能计算比较优势与绝对优势产品</a:t>
                      </a:r>
                      <a:endParaRPr lang="en-US" altLang="en-US" sz="1600" b="1"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62865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各国厂商根据比较优势和绝对优势产品进行订单竞标</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49022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各国厂商开展国际贸易业务，进出口产品</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49149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3">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实验总结</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总结国际经济学的研究对象与国际贸易基础</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3143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总结比较优势与绝对优势理论不同</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31305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总结比较优势与绝对优势的分析方法</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p:cNvSpPr>
          <p:nvPr>
            <p:ph type="title"/>
          </p:nvPr>
        </p:nvSpPr>
        <p:spPr>
          <a:xfrm>
            <a:off x="0" y="161925"/>
            <a:ext cx="8748713" cy="495300"/>
          </a:xfrm>
        </p:spPr>
        <p:txBody>
          <a:bodyPr vert="horz" wrap="square" lIns="91440" tIns="45720" rIns="91440" bIns="45720" anchor="ctr" anchorCtr="0"/>
          <a:lstStyle/>
          <a:p>
            <a:pPr eaLnBrk="1" hangingPunct="1"/>
            <a:r>
              <a:rPr lang="en-US" altLang="zh-CN" b="1" dirty="0"/>
              <a:t>2</a:t>
            </a:r>
            <a:r>
              <a:rPr lang="zh-CN" altLang="en-US" b="1" dirty="0"/>
              <a:t>、要素禀赋理论实验项目（第三章）</a:t>
            </a:r>
            <a:endParaRPr lang="zh-CN" altLang="en-US" b="1" dirty="0"/>
          </a:p>
        </p:txBody>
      </p:sp>
      <p:graphicFrame>
        <p:nvGraphicFramePr>
          <p:cNvPr id="3" name="表格 2"/>
          <p:cNvGraphicFramePr/>
          <p:nvPr>
            <p:custDataLst>
              <p:tags r:id="rId1"/>
            </p:custDataLst>
          </p:nvPr>
        </p:nvGraphicFramePr>
        <p:xfrm>
          <a:off x="234950" y="974725"/>
          <a:ext cx="8722995" cy="5457190"/>
        </p:xfrm>
        <a:graphic>
          <a:graphicData uri="http://schemas.openxmlformats.org/drawingml/2006/table">
            <a:tbl>
              <a:tblPr firstRow="1" bandRow="1">
                <a:tableStyleId>{5940675A-B579-460E-94D1-54222C63F5DA}</a:tableStyleId>
              </a:tblPr>
              <a:tblGrid>
                <a:gridCol w="1221740"/>
                <a:gridCol w="1170305"/>
                <a:gridCol w="4543425"/>
                <a:gridCol w="1787525"/>
              </a:tblGrid>
              <a:tr h="753745">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一级模块</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二级模块</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实验项目名称</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涉及知识点</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r>
              <a:tr h="361315">
                <a:tc rowSpan="12">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要素禀赋理论实验项目</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导入培训</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了解生产要素，分析不同产业的要素密集度</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12">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要素禀赋理论的基本模型</a:t>
                      </a: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要素密集度</a:t>
                      </a: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H-O理论和要素价格均等化理论</a:t>
                      </a: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里昂惕夫悖论</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258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4">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实验准备</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制定要素市场交易和竞标规则</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36131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熟悉各行业产品要素密集度</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36195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熟悉要素禀赋相关理论</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36131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熟悉里昂惕夫悖论</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7239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4">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实验实施</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各国对汽车、钢铁行业各产品要素密集度进行分析</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36258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各国厂商在要素密集度下投产经营	</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36068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各国厂商根据国际经济趋势判断风险</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36258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各类厂商不同要素密度下最优生产决策分析</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36195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3">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实验总结</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总结要素密集度在不同行业不同国家中的体现</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36195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总结不同国家中的厂商决策</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36131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总结不同要素密集度厂商的收益与成本曲线</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p:cNvSpPr>
          <p:nvPr>
            <p:ph type="title"/>
          </p:nvPr>
        </p:nvSpPr>
        <p:spPr>
          <a:xfrm>
            <a:off x="107950" y="161925"/>
            <a:ext cx="7416800" cy="495300"/>
          </a:xfrm>
        </p:spPr>
        <p:txBody>
          <a:bodyPr vert="horz" wrap="square" lIns="91440" tIns="45720" rIns="91440" bIns="45720" anchor="ctr" anchorCtr="0"/>
          <a:lstStyle/>
          <a:p>
            <a:pPr eaLnBrk="1" hangingPunct="1"/>
            <a:r>
              <a:rPr lang="zh-CN" altLang="en-US" b="1" dirty="0"/>
              <a:t>3、需求、技术变化与国际贸易实验项目（第五章）</a:t>
            </a:r>
            <a:endParaRPr lang="zh-CN" altLang="en-US" b="1" dirty="0"/>
          </a:p>
        </p:txBody>
      </p:sp>
      <p:sp>
        <p:nvSpPr>
          <p:cNvPr id="55298" name="Rectangle 4"/>
          <p:cNvSpPr/>
          <p:nvPr/>
        </p:nvSpPr>
        <p:spPr>
          <a:xfrm>
            <a:off x="895350" y="1365250"/>
            <a:ext cx="184150" cy="534988"/>
          </a:xfrm>
          <a:prstGeom prst="rect">
            <a:avLst/>
          </a:prstGeom>
          <a:noFill/>
          <a:ln w="9525">
            <a:noFill/>
          </a:ln>
        </p:spPr>
        <p:txBody>
          <a:bodyPr wrap="none" anchor="ctr" anchorCtr="0">
            <a:spAutoFit/>
          </a:bodyPr>
          <a:lstStyle/>
          <a:p>
            <a:pPr>
              <a:buFont typeface="Wingdings" panose="05000000000000000000" pitchFamily="2" charset="2"/>
            </a:pPr>
            <a:endParaRPr lang="en-US" altLang="zh-CN" sz="1100" dirty="0">
              <a:latin typeface="Arial" panose="020B0604020202020204" pitchFamily="34" charset="0"/>
              <a:ea typeface="宋体" panose="02010600030101010101" pitchFamily="2" charset="-122"/>
            </a:endParaRPr>
          </a:p>
          <a:p>
            <a:pPr eaLnBrk="0" hangingPunct="0">
              <a:buFont typeface="Wingdings" panose="05000000000000000000" pitchFamily="2" charset="2"/>
            </a:pPr>
            <a:endParaRPr lang="en-US" altLang="zh-CN" sz="1800" dirty="0">
              <a:latin typeface="Arial" panose="020B0604020202020204" pitchFamily="34" charset="0"/>
              <a:ea typeface="宋体" panose="02010600030101010101" pitchFamily="2" charset="-122"/>
            </a:endParaRPr>
          </a:p>
        </p:txBody>
      </p:sp>
      <p:graphicFrame>
        <p:nvGraphicFramePr>
          <p:cNvPr id="3" name="表格 2"/>
          <p:cNvGraphicFramePr/>
          <p:nvPr>
            <p:custDataLst>
              <p:tags r:id="rId1"/>
            </p:custDataLst>
          </p:nvPr>
        </p:nvGraphicFramePr>
        <p:xfrm>
          <a:off x="217805" y="995680"/>
          <a:ext cx="8653145" cy="5502275"/>
        </p:xfrm>
        <a:graphic>
          <a:graphicData uri="http://schemas.openxmlformats.org/drawingml/2006/table">
            <a:tbl>
              <a:tblPr firstRow="1" bandRow="1">
                <a:tableStyleId>{5940675A-B579-460E-94D1-54222C63F5DA}</a:tableStyleId>
              </a:tblPr>
              <a:tblGrid>
                <a:gridCol w="1289685"/>
                <a:gridCol w="1153160"/>
                <a:gridCol w="3839845"/>
                <a:gridCol w="2370455"/>
              </a:tblGrid>
              <a:tr h="600710">
                <a:tc>
                  <a:txBody>
                    <a:bodyPr/>
                    <a:lstStyle/>
                    <a:p>
                      <a:pPr indent="0" algn="ctr">
                        <a:buNone/>
                      </a:pPr>
                      <a:r>
                        <a:rPr lang="en-US" sz="1600" b="1" dirty="0" err="1">
                          <a:latin typeface="宋体" panose="02010600030101010101" pitchFamily="2" charset="-122"/>
                          <a:ea typeface="宋体" panose="02010600030101010101" pitchFamily="2" charset="-122"/>
                          <a:cs typeface="宋体" panose="02010600030101010101" pitchFamily="2" charset="-122"/>
                        </a:rPr>
                        <a:t>一级模块</a:t>
                      </a:r>
                      <a:endParaRPr lang="en-US" altLang="en-US" sz="1600" b="1"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二级模块</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实验项目名称</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涉及知识点</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r>
              <a:tr h="288290">
                <a:tc rowSpan="12">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需求、技术变化与国际贸易实验</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导入培训</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开放经济下各国需求结构变化</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12">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重叠需求理论</a:t>
                      </a: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产品周期理论</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829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高档生产线对产品周期的影响</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8829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2">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实验准备</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熟悉重叠需求理论</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889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熟悉产品周期理论</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7594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5">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实验实施</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各国分析在开放经济下随着工资升高需求结构变化情况</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8829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各国分析现阶段处于产品周期哪一阶段</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7721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dirty="0" err="1">
                          <a:latin typeface="宋体" panose="02010600030101010101" pitchFamily="2" charset="-122"/>
                          <a:ea typeface="宋体" panose="02010600030101010101" pitchFamily="2" charset="-122"/>
                          <a:cs typeface="宋体" panose="02010600030101010101" pitchFamily="2" charset="-122"/>
                        </a:rPr>
                        <a:t>各国厂商根据需求结构变化进行高档产品订单竞标</a:t>
                      </a:r>
                      <a:endParaRPr lang="en-US" altLang="en-US" sz="1600" b="1"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7594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dirty="0" err="1">
                          <a:latin typeface="宋体" panose="02010600030101010101" pitchFamily="2" charset="-122"/>
                          <a:ea typeface="宋体" panose="02010600030101010101" pitchFamily="2" charset="-122"/>
                          <a:cs typeface="宋体" panose="02010600030101010101" pitchFamily="2" charset="-122"/>
                        </a:rPr>
                        <a:t>各国厂商建设高档生产线，延长产品生命周期</a:t>
                      </a:r>
                      <a:endParaRPr lang="en-US" altLang="en-US" sz="1600" b="1"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7721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各国根据需求结构、技术变化调整国际贸易策略</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7594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3">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实验总结</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总结两国之间的需求结构在国际经济中的表现</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889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总结各国厂商在产品周期各阶段的特征</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8829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总结如何在国际贸易中运用技术创新策略</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p:cNvSpPr>
          <p:nvPr>
            <p:ph type="title"/>
          </p:nvPr>
        </p:nvSpPr>
        <p:spPr>
          <a:xfrm>
            <a:off x="107950" y="161925"/>
            <a:ext cx="8749665" cy="495300"/>
          </a:xfrm>
        </p:spPr>
        <p:txBody>
          <a:bodyPr vert="horz" wrap="square" lIns="91440" tIns="45720" rIns="91440" bIns="45720" anchor="ctr" anchorCtr="0"/>
          <a:lstStyle/>
          <a:p>
            <a:pPr eaLnBrk="1" hangingPunct="1"/>
            <a:r>
              <a:rPr lang="zh-CN" altLang="en-US" b="1" dirty="0"/>
              <a:t>4、规模经济、不完全竞争与国际贸易实验项目（第六章）</a:t>
            </a:r>
            <a:endParaRPr lang="zh-CN" altLang="en-US" b="1" dirty="0"/>
          </a:p>
        </p:txBody>
      </p:sp>
      <p:sp>
        <p:nvSpPr>
          <p:cNvPr id="55298" name="Rectangle 4"/>
          <p:cNvSpPr/>
          <p:nvPr/>
        </p:nvSpPr>
        <p:spPr>
          <a:xfrm>
            <a:off x="895350" y="1365250"/>
            <a:ext cx="184150" cy="534988"/>
          </a:xfrm>
          <a:prstGeom prst="rect">
            <a:avLst/>
          </a:prstGeom>
          <a:noFill/>
          <a:ln w="9525">
            <a:noFill/>
          </a:ln>
        </p:spPr>
        <p:txBody>
          <a:bodyPr wrap="none" anchor="ctr" anchorCtr="0">
            <a:spAutoFit/>
          </a:bodyPr>
          <a:lstStyle/>
          <a:p>
            <a:pPr>
              <a:buFont typeface="Wingdings" panose="05000000000000000000" pitchFamily="2" charset="2"/>
            </a:pPr>
            <a:endParaRPr lang="en-US" altLang="zh-CN" sz="1100" dirty="0">
              <a:latin typeface="Arial" panose="020B0604020202020204" pitchFamily="34" charset="0"/>
              <a:ea typeface="宋体" panose="02010600030101010101" pitchFamily="2" charset="-122"/>
            </a:endParaRPr>
          </a:p>
          <a:p>
            <a:pPr eaLnBrk="0" hangingPunct="0">
              <a:buFont typeface="Wingdings" panose="05000000000000000000" pitchFamily="2" charset="2"/>
            </a:pPr>
            <a:endParaRPr lang="en-US" altLang="zh-CN" sz="1800" dirty="0">
              <a:latin typeface="Arial" panose="020B0604020202020204" pitchFamily="34" charset="0"/>
              <a:ea typeface="宋体" panose="02010600030101010101" pitchFamily="2" charset="-122"/>
            </a:endParaRPr>
          </a:p>
        </p:txBody>
      </p:sp>
      <p:graphicFrame>
        <p:nvGraphicFramePr>
          <p:cNvPr id="2" name="表格 1"/>
          <p:cNvGraphicFramePr/>
          <p:nvPr>
            <p:custDataLst>
              <p:tags r:id="rId1"/>
            </p:custDataLst>
          </p:nvPr>
        </p:nvGraphicFramePr>
        <p:xfrm>
          <a:off x="191135" y="965835"/>
          <a:ext cx="8821420" cy="5572760"/>
        </p:xfrm>
        <a:graphic>
          <a:graphicData uri="http://schemas.openxmlformats.org/drawingml/2006/table">
            <a:tbl>
              <a:tblPr firstRow="1" bandRow="1">
                <a:tableStyleId>{5940675A-B579-460E-94D1-54222C63F5DA}</a:tableStyleId>
              </a:tblPr>
              <a:tblGrid>
                <a:gridCol w="1235075"/>
                <a:gridCol w="1183640"/>
                <a:gridCol w="4594860"/>
                <a:gridCol w="1807845"/>
              </a:tblGrid>
              <a:tr h="709930">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一级模块</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二级模块</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实验项目名称</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涉及知识点</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r>
              <a:tr h="342900">
                <a:tc rowSpan="11">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规模经济、不完全竞争与国际贸易实验项目</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导入培训</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开放条件下不完全竞争市场的均衡</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11">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 外在规模经</a:t>
                      </a:r>
                      <a:r>
                        <a:rPr lang="zh-CN" altLang="en-US" sz="1600" b="1">
                          <a:latin typeface="宋体" panose="02010600030101010101" pitchFamily="2" charset="-122"/>
                          <a:ea typeface="宋体" panose="02010600030101010101" pitchFamily="2" charset="-122"/>
                          <a:cs typeface="宋体" panose="02010600030101010101" pitchFamily="2" charset="-122"/>
                        </a:rPr>
                        <a:t>济</a:t>
                      </a: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“干中学”效应</a:t>
                      </a: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同质产品产业内贸易</a:t>
                      </a: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差异产品产业内贸易</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099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3">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实验准备</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熟悉外在规模经济对国际贸易的影响	</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34036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系统中不完全竞争市场结构如何体现</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34163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熟悉不完全竞争市场结构在国际贸易中的策略</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42545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5">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实验实施</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各国对汽车、钢铁厂商市场竞争结构分析</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34163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不同市场竞争结构的厂商判断其均衡条件</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6826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寡头垄断厂商根据市场结构均衡条件判断是否进行同质产品产业内贸易</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68199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垄断竞争厂商根据市场结构均衡条件判断是否进行差异产品产业内贸易</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34099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模拟国际贸易实验中外在规模经济的分析</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68389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2">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实验总结</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总结不完全竞争市场结构在国际贸易中的应对策略</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34036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分析在开放经济下外在规模经济的影响因素</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p:cNvSpPr>
          <p:nvPr>
            <p:ph type="title"/>
          </p:nvPr>
        </p:nvSpPr>
        <p:spPr>
          <a:xfrm>
            <a:off x="107950" y="161925"/>
            <a:ext cx="8628380" cy="495300"/>
          </a:xfrm>
        </p:spPr>
        <p:txBody>
          <a:bodyPr vert="horz" wrap="square" lIns="91440" tIns="45720" rIns="91440" bIns="45720" anchor="ctr" anchorCtr="0"/>
          <a:lstStyle/>
          <a:p>
            <a:pPr eaLnBrk="1" hangingPunct="1"/>
            <a:r>
              <a:rPr lang="zh-CN" altLang="en-US" b="1" dirty="0"/>
              <a:t>5、关税、非关税壁垒与贸易保护实验项目（第七、八章）</a:t>
            </a:r>
            <a:endParaRPr lang="zh-CN" altLang="en-US" b="1" dirty="0"/>
          </a:p>
        </p:txBody>
      </p:sp>
      <p:sp>
        <p:nvSpPr>
          <p:cNvPr id="55298" name="Rectangle 4"/>
          <p:cNvSpPr/>
          <p:nvPr/>
        </p:nvSpPr>
        <p:spPr>
          <a:xfrm>
            <a:off x="895350" y="1365250"/>
            <a:ext cx="184150" cy="534988"/>
          </a:xfrm>
          <a:prstGeom prst="rect">
            <a:avLst/>
          </a:prstGeom>
          <a:noFill/>
          <a:ln w="9525">
            <a:noFill/>
          </a:ln>
        </p:spPr>
        <p:txBody>
          <a:bodyPr wrap="none" anchor="ctr" anchorCtr="0">
            <a:spAutoFit/>
          </a:bodyPr>
          <a:lstStyle/>
          <a:p>
            <a:pPr>
              <a:buFont typeface="Wingdings" panose="05000000000000000000" pitchFamily="2" charset="2"/>
            </a:pPr>
            <a:endParaRPr lang="en-US" altLang="zh-CN" sz="1100" dirty="0">
              <a:latin typeface="Arial" panose="020B0604020202020204" pitchFamily="34" charset="0"/>
              <a:ea typeface="宋体" panose="02010600030101010101" pitchFamily="2" charset="-122"/>
            </a:endParaRPr>
          </a:p>
          <a:p>
            <a:pPr eaLnBrk="0" hangingPunct="0">
              <a:buFont typeface="Wingdings" panose="05000000000000000000" pitchFamily="2" charset="2"/>
            </a:pPr>
            <a:endParaRPr lang="en-US" altLang="zh-CN" sz="1800" dirty="0">
              <a:latin typeface="Arial" panose="020B0604020202020204" pitchFamily="34" charset="0"/>
              <a:ea typeface="宋体" panose="02010600030101010101" pitchFamily="2" charset="-122"/>
            </a:endParaRPr>
          </a:p>
        </p:txBody>
      </p:sp>
      <p:graphicFrame>
        <p:nvGraphicFramePr>
          <p:cNvPr id="3" name="表格 2"/>
          <p:cNvGraphicFramePr/>
          <p:nvPr>
            <p:custDataLst>
              <p:tags r:id="rId1"/>
            </p:custDataLst>
          </p:nvPr>
        </p:nvGraphicFramePr>
        <p:xfrm>
          <a:off x="230505" y="1104900"/>
          <a:ext cx="8572500" cy="5494655"/>
        </p:xfrm>
        <a:graphic>
          <a:graphicData uri="http://schemas.openxmlformats.org/drawingml/2006/table">
            <a:tbl>
              <a:tblPr firstRow="1" bandRow="1">
                <a:tableStyleId>{5940675A-B579-460E-94D1-54222C63F5DA}</a:tableStyleId>
              </a:tblPr>
              <a:tblGrid>
                <a:gridCol w="1393190"/>
                <a:gridCol w="1045845"/>
                <a:gridCol w="3720465"/>
                <a:gridCol w="2413000"/>
              </a:tblGrid>
              <a:tr h="600075">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一级模块</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二级模块</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实验项目名称</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涉及知识点</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r>
              <a:tr h="288290">
                <a:tc rowSpan="11">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关税、非关税壁垒与贸易保护实验</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导入培训</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关税、非关税壁垒、贸易保护措施概念</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11">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关税</a:t>
                      </a: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非关税壁垒</a:t>
                      </a: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贸易保护措施</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765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3">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实验准备</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理解实验中关税与非关税壁垒差异</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8765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熟悉幼稚产业和战略性产业的特征</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7594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理解关税、非关税壁垒及其他贸易保护措施导致的国际经济波动差异</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7531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4">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实验实施</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模拟国际贸易中关税、非关税壁垒等贸易保护措施</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8765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核算进出口业务的关税、出口补贴</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7658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分析出口补贴、配额等非关税壁垒对国际贸易的影响</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7531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各国判断在开放经济中幼稚产业和战略性产业情况</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8765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3">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实验总结</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总结非关税壁垒的表现</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7721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总结幼稚产业和战略性产业在国际贸易中的应对策略</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7531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揭示关税、非关税壁垒、贸易保护措施对国际贸易的影响</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p:cNvSpPr>
          <p:nvPr>
            <p:ph type="title"/>
          </p:nvPr>
        </p:nvSpPr>
        <p:spPr>
          <a:xfrm>
            <a:off x="107950" y="161925"/>
            <a:ext cx="8997950" cy="495300"/>
          </a:xfrm>
        </p:spPr>
        <p:txBody>
          <a:bodyPr vert="horz" wrap="square" lIns="91440" tIns="45720" rIns="91440" bIns="45720" anchor="ctr" anchorCtr="0"/>
          <a:lstStyle/>
          <a:p>
            <a:pPr eaLnBrk="1" hangingPunct="1"/>
            <a:r>
              <a:rPr lang="zh-CN" altLang="en-US" b="1" dirty="0"/>
              <a:t>6、国际要素流动与跨国直接投资实验项目（第十一、十二章）</a:t>
            </a:r>
            <a:endParaRPr lang="zh-CN" altLang="en-US" b="1" dirty="0"/>
          </a:p>
        </p:txBody>
      </p:sp>
      <p:sp>
        <p:nvSpPr>
          <p:cNvPr id="55298" name="Rectangle 4"/>
          <p:cNvSpPr/>
          <p:nvPr/>
        </p:nvSpPr>
        <p:spPr>
          <a:xfrm>
            <a:off x="895350" y="1365250"/>
            <a:ext cx="184150" cy="534988"/>
          </a:xfrm>
          <a:prstGeom prst="rect">
            <a:avLst/>
          </a:prstGeom>
          <a:noFill/>
          <a:ln w="9525">
            <a:noFill/>
          </a:ln>
        </p:spPr>
        <p:txBody>
          <a:bodyPr wrap="none" anchor="ctr" anchorCtr="0">
            <a:spAutoFit/>
          </a:bodyPr>
          <a:lstStyle/>
          <a:p>
            <a:pPr>
              <a:buFont typeface="Wingdings" panose="05000000000000000000" pitchFamily="2" charset="2"/>
            </a:pPr>
            <a:endParaRPr lang="en-US" altLang="zh-CN" sz="1100" dirty="0">
              <a:latin typeface="Arial" panose="020B0604020202020204" pitchFamily="34" charset="0"/>
              <a:ea typeface="宋体" panose="02010600030101010101" pitchFamily="2" charset="-122"/>
            </a:endParaRPr>
          </a:p>
          <a:p>
            <a:pPr eaLnBrk="0" hangingPunct="0">
              <a:buFont typeface="Wingdings" panose="05000000000000000000" pitchFamily="2" charset="2"/>
            </a:pPr>
            <a:endParaRPr lang="en-US" altLang="zh-CN" sz="1800" dirty="0">
              <a:latin typeface="Arial" panose="020B0604020202020204" pitchFamily="34" charset="0"/>
              <a:ea typeface="宋体" panose="02010600030101010101" pitchFamily="2" charset="-122"/>
            </a:endParaRPr>
          </a:p>
        </p:txBody>
      </p:sp>
      <p:graphicFrame>
        <p:nvGraphicFramePr>
          <p:cNvPr id="3" name="表格 2"/>
          <p:cNvGraphicFramePr/>
          <p:nvPr>
            <p:custDataLst>
              <p:tags r:id="rId1"/>
            </p:custDataLst>
          </p:nvPr>
        </p:nvGraphicFramePr>
        <p:xfrm>
          <a:off x="311785" y="1041400"/>
          <a:ext cx="8583930" cy="5419725"/>
        </p:xfrm>
        <a:graphic>
          <a:graphicData uri="http://schemas.openxmlformats.org/drawingml/2006/table">
            <a:tbl>
              <a:tblPr firstRow="1" bandRow="1">
                <a:tableStyleId>{5940675A-B579-460E-94D1-54222C63F5DA}</a:tableStyleId>
              </a:tblPr>
              <a:tblGrid>
                <a:gridCol w="1403350"/>
                <a:gridCol w="1221105"/>
                <a:gridCol w="3907155"/>
                <a:gridCol w="2052320"/>
              </a:tblGrid>
              <a:tr h="579755">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一级模块</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二级模块</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实验项目名称</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涉及知识点</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r>
              <a:tr h="323850">
                <a:tc rowSpan="12">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国际要素流动与跨国直接投资实验</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导入培训</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系统中生产要素如何在国际间流动</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12">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国际资本要素流动</a:t>
                      </a: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国际劳动力流动</a:t>
                      </a: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国际直接投资与跨国公司</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876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各国厂商跨国直接投资</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3454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3">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实验准备</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熟悉国际资本要素流动的相关理论及效果</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7813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熟悉国际劳动力流动的相关理论及效果</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5626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制定资本、劳动力流动规则和跨国直接投资规则 </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7813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4">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实验实施</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建立跨国公司</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5626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国际金融政策、跨国人才流动政策和国际投资政策组合工具实施</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5372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根据每一年资本、劳动力要素国际间流动结果调整政策</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5753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检查国际直接投资是否实现了当初预定的目标</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5626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3">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实验总结</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总结政府调控国际资本要素、劳动要素流动常用且有效的政策组合</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7813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总结国际直接投资在实验中的效果</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7749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总结导致不同国际要素流动原因及后果</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p:nvPr/>
        </p:nvSpPr>
        <p:spPr>
          <a:xfrm>
            <a:off x="0" y="0"/>
            <a:ext cx="8665210" cy="762000"/>
          </a:xfrm>
          <a:prstGeom prst="rect">
            <a:avLst/>
          </a:prstGeom>
          <a:noFill/>
          <a:ln w="9525">
            <a:noFill/>
          </a:ln>
        </p:spPr>
        <p:txBody>
          <a:bodyPr anchor="ctr" anchorCtr="0"/>
          <a:lstStyle/>
          <a:p>
            <a:r>
              <a:rPr lang="zh-CN" altLang="en-US" sz="3200" b="1" dirty="0">
                <a:solidFill>
                  <a:srgbClr val="FFFFCC"/>
                </a:solidFill>
                <a:latin typeface="Arial" panose="020B0604020202020204" pitchFamily="34" charset="0"/>
                <a:ea typeface="华文细黑" panose="02010600040101010101" pitchFamily="2" charset="-122"/>
              </a:rPr>
              <a:t>思考：数字经济时代对学生的能力要求？</a:t>
            </a:r>
            <a:endParaRPr lang="zh-CN" altLang="en-US" sz="3200" b="1" dirty="0">
              <a:solidFill>
                <a:srgbClr val="FFFFCC"/>
              </a:solidFill>
              <a:latin typeface="Arial" panose="020B0604020202020204" pitchFamily="34" charset="0"/>
              <a:ea typeface="华文细黑" panose="02010600040101010101" pitchFamily="2" charset="-122"/>
            </a:endParaRPr>
          </a:p>
        </p:txBody>
      </p:sp>
      <p:sp>
        <p:nvSpPr>
          <p:cNvPr id="7171" name="未知"/>
          <p:cNvSpPr/>
          <p:nvPr/>
        </p:nvSpPr>
        <p:spPr>
          <a:xfrm rot="964010" flipH="1">
            <a:off x="2997200" y="2514600"/>
            <a:ext cx="2714625" cy="1262063"/>
          </a:xfrm>
          <a:custGeom>
            <a:avLst/>
            <a:gdLst/>
            <a:ahLst/>
            <a:cxnLst>
              <a:cxn ang="0">
                <a:pos x="2712641" y="939306"/>
              </a:cxn>
              <a:cxn ang="0">
                <a:pos x="2645172" y="852410"/>
              </a:cxn>
              <a:cxn ang="0">
                <a:pos x="2557859" y="771720"/>
              </a:cxn>
              <a:cxn ang="0">
                <a:pos x="2456656" y="697238"/>
              </a:cxn>
              <a:cxn ang="0">
                <a:pos x="2337594" y="616549"/>
              </a:cxn>
              <a:cxn ang="0">
                <a:pos x="2212578" y="542066"/>
              </a:cxn>
              <a:cxn ang="0">
                <a:pos x="2103438" y="484136"/>
              </a:cxn>
              <a:cxn ang="0">
                <a:pos x="1998266" y="426205"/>
              </a:cxn>
              <a:cxn ang="0">
                <a:pos x="1789906" y="318619"/>
              </a:cxn>
              <a:cxn ang="0">
                <a:pos x="1581547" y="227585"/>
              </a:cxn>
              <a:cxn ang="0">
                <a:pos x="1424781" y="163448"/>
              </a:cxn>
              <a:cxn ang="0">
                <a:pos x="1248172" y="101379"/>
              </a:cxn>
              <a:cxn ang="0">
                <a:pos x="1119188" y="62069"/>
              </a:cxn>
              <a:cxn ang="0">
                <a:pos x="1002109" y="35172"/>
              </a:cxn>
              <a:cxn ang="0">
                <a:pos x="831453" y="14483"/>
              </a:cxn>
              <a:cxn ang="0">
                <a:pos x="714375" y="0"/>
              </a:cxn>
              <a:cxn ang="0">
                <a:pos x="609203" y="6207"/>
              </a:cxn>
              <a:cxn ang="0">
                <a:pos x="506016" y="10345"/>
              </a:cxn>
              <a:cxn ang="0">
                <a:pos x="418703" y="33103"/>
              </a:cxn>
              <a:cxn ang="0">
                <a:pos x="321469" y="64138"/>
              </a:cxn>
              <a:cxn ang="0">
                <a:pos x="252016" y="101379"/>
              </a:cxn>
              <a:cxn ang="0">
                <a:pos x="188516" y="155172"/>
              </a:cxn>
              <a:cxn ang="0">
                <a:pos x="142875" y="202758"/>
              </a:cxn>
              <a:cxn ang="0">
                <a:pos x="107156" y="260688"/>
              </a:cxn>
              <a:cxn ang="0">
                <a:pos x="85328" y="295861"/>
              </a:cxn>
              <a:cxn ang="0">
                <a:pos x="61516" y="343447"/>
              </a:cxn>
              <a:cxn ang="0">
                <a:pos x="0" y="519308"/>
              </a:cxn>
              <a:cxn ang="0">
                <a:pos x="67469" y="451032"/>
              </a:cxn>
              <a:cxn ang="0">
                <a:pos x="132953" y="397240"/>
              </a:cxn>
              <a:cxn ang="0">
                <a:pos x="196453" y="357929"/>
              </a:cxn>
              <a:cxn ang="0">
                <a:pos x="269875" y="328964"/>
              </a:cxn>
              <a:cxn ang="0">
                <a:pos x="363141" y="304136"/>
              </a:cxn>
              <a:cxn ang="0">
                <a:pos x="444500" y="281378"/>
              </a:cxn>
              <a:cxn ang="0">
                <a:pos x="545703" y="277240"/>
              </a:cxn>
              <a:cxn ang="0">
                <a:pos x="658813" y="277240"/>
              </a:cxn>
              <a:cxn ang="0">
                <a:pos x="773906" y="289654"/>
              </a:cxn>
              <a:cxn ang="0">
                <a:pos x="887016" y="304136"/>
              </a:cxn>
              <a:cxn ang="0">
                <a:pos x="1023938" y="335171"/>
              </a:cxn>
              <a:cxn ang="0">
                <a:pos x="1162844" y="372412"/>
              </a:cxn>
              <a:cxn ang="0">
                <a:pos x="1311672" y="422067"/>
              </a:cxn>
              <a:cxn ang="0">
                <a:pos x="1488281" y="490343"/>
              </a:cxn>
              <a:cxn ang="0">
                <a:pos x="1629172" y="556549"/>
              </a:cxn>
              <a:cxn ang="0">
                <a:pos x="1813719" y="649652"/>
              </a:cxn>
              <a:cxn ang="0">
                <a:pos x="2004219" y="765514"/>
              </a:cxn>
              <a:cxn ang="0">
                <a:pos x="2159000" y="873099"/>
              </a:cxn>
              <a:cxn ang="0">
                <a:pos x="2317750" y="974478"/>
              </a:cxn>
              <a:cxn ang="0">
                <a:pos x="2442766" y="1069650"/>
              </a:cxn>
              <a:cxn ang="0">
                <a:pos x="2541984" y="1166891"/>
              </a:cxn>
              <a:cxn ang="0">
                <a:pos x="2605484" y="1259994"/>
              </a:cxn>
              <a:cxn ang="0">
                <a:pos x="2712641" y="939306"/>
              </a:cxn>
            </a:cxnLst>
            <a:rect l="0" t="0" r="0" b="0"/>
            <a:pathLst>
              <a:path w="1368" h="610">
                <a:moveTo>
                  <a:pt x="1367" y="454"/>
                </a:moveTo>
                <a:lnTo>
                  <a:pt x="1333" y="412"/>
                </a:lnTo>
                <a:lnTo>
                  <a:pt x="1289" y="373"/>
                </a:lnTo>
                <a:lnTo>
                  <a:pt x="1238" y="337"/>
                </a:lnTo>
                <a:lnTo>
                  <a:pt x="1178" y="298"/>
                </a:lnTo>
                <a:lnTo>
                  <a:pt x="1115" y="262"/>
                </a:lnTo>
                <a:lnTo>
                  <a:pt x="1060" y="234"/>
                </a:lnTo>
                <a:lnTo>
                  <a:pt x="1007" y="206"/>
                </a:lnTo>
                <a:lnTo>
                  <a:pt x="902" y="154"/>
                </a:lnTo>
                <a:lnTo>
                  <a:pt x="797" y="110"/>
                </a:lnTo>
                <a:lnTo>
                  <a:pt x="718" y="79"/>
                </a:lnTo>
                <a:lnTo>
                  <a:pt x="629" y="49"/>
                </a:lnTo>
                <a:lnTo>
                  <a:pt x="564" y="30"/>
                </a:lnTo>
                <a:lnTo>
                  <a:pt x="505" y="17"/>
                </a:lnTo>
                <a:lnTo>
                  <a:pt x="419" y="7"/>
                </a:lnTo>
                <a:lnTo>
                  <a:pt x="360" y="0"/>
                </a:lnTo>
                <a:lnTo>
                  <a:pt x="307" y="3"/>
                </a:lnTo>
                <a:lnTo>
                  <a:pt x="255" y="5"/>
                </a:lnTo>
                <a:lnTo>
                  <a:pt x="211" y="16"/>
                </a:lnTo>
                <a:lnTo>
                  <a:pt x="162" y="31"/>
                </a:lnTo>
                <a:lnTo>
                  <a:pt x="127" y="49"/>
                </a:lnTo>
                <a:lnTo>
                  <a:pt x="95" y="75"/>
                </a:lnTo>
                <a:lnTo>
                  <a:pt x="72" y="98"/>
                </a:lnTo>
                <a:lnTo>
                  <a:pt x="54" y="126"/>
                </a:lnTo>
                <a:lnTo>
                  <a:pt x="43" y="143"/>
                </a:lnTo>
                <a:lnTo>
                  <a:pt x="31" y="166"/>
                </a:lnTo>
                <a:lnTo>
                  <a:pt x="0" y="251"/>
                </a:lnTo>
                <a:lnTo>
                  <a:pt x="34" y="218"/>
                </a:lnTo>
                <a:lnTo>
                  <a:pt x="67" y="192"/>
                </a:lnTo>
                <a:lnTo>
                  <a:pt x="99" y="173"/>
                </a:lnTo>
                <a:lnTo>
                  <a:pt x="136" y="159"/>
                </a:lnTo>
                <a:lnTo>
                  <a:pt x="183" y="147"/>
                </a:lnTo>
                <a:lnTo>
                  <a:pt x="224" y="136"/>
                </a:lnTo>
                <a:lnTo>
                  <a:pt x="275" y="134"/>
                </a:lnTo>
                <a:lnTo>
                  <a:pt x="332" y="134"/>
                </a:lnTo>
                <a:lnTo>
                  <a:pt x="390" y="140"/>
                </a:lnTo>
                <a:lnTo>
                  <a:pt x="447" y="147"/>
                </a:lnTo>
                <a:lnTo>
                  <a:pt x="516" y="162"/>
                </a:lnTo>
                <a:lnTo>
                  <a:pt x="586" y="180"/>
                </a:lnTo>
                <a:lnTo>
                  <a:pt x="661" y="204"/>
                </a:lnTo>
                <a:lnTo>
                  <a:pt x="750" y="237"/>
                </a:lnTo>
                <a:lnTo>
                  <a:pt x="821" y="269"/>
                </a:lnTo>
                <a:lnTo>
                  <a:pt x="914" y="314"/>
                </a:lnTo>
                <a:lnTo>
                  <a:pt x="1010" y="370"/>
                </a:lnTo>
                <a:lnTo>
                  <a:pt x="1088" y="422"/>
                </a:lnTo>
                <a:lnTo>
                  <a:pt x="1168" y="471"/>
                </a:lnTo>
                <a:lnTo>
                  <a:pt x="1231" y="517"/>
                </a:lnTo>
                <a:lnTo>
                  <a:pt x="1281" y="564"/>
                </a:lnTo>
                <a:lnTo>
                  <a:pt x="1313" y="609"/>
                </a:lnTo>
                <a:lnTo>
                  <a:pt x="1367" y="454"/>
                </a:lnTo>
              </a:path>
            </a:pathLst>
          </a:custGeom>
          <a:solidFill>
            <a:srgbClr val="A50021">
              <a:alpha val="100000"/>
            </a:srgbClr>
          </a:solidFill>
          <a:ln w="9525">
            <a:noFill/>
          </a:ln>
          <a:effectLst>
            <a:outerShdw dist="107763" dir="2699999" algn="ctr" rotWithShape="0">
              <a:schemeClr val="tx1">
                <a:alpha val="50000"/>
              </a:schemeClr>
            </a:outerShdw>
          </a:effectLst>
        </p:spPr>
        <p:txBody>
          <a:bodyPr/>
          <a:lstStyle/>
          <a:p>
            <a:endParaRPr lang="zh-CN" altLang="en-US"/>
          </a:p>
        </p:txBody>
      </p:sp>
      <p:sp>
        <p:nvSpPr>
          <p:cNvPr id="7172" name="未知"/>
          <p:cNvSpPr/>
          <p:nvPr/>
        </p:nvSpPr>
        <p:spPr>
          <a:xfrm rot="964010" flipH="1">
            <a:off x="3201988" y="969963"/>
            <a:ext cx="2155825" cy="2786062"/>
          </a:xfrm>
          <a:custGeom>
            <a:avLst/>
            <a:gdLst/>
            <a:ahLst/>
            <a:cxnLst>
              <a:cxn ang="0">
                <a:pos x="2047128" y="2784003"/>
              </a:cxn>
              <a:cxn ang="0">
                <a:pos x="1990968" y="2765470"/>
              </a:cxn>
              <a:cxn ang="0">
                <a:pos x="1885894" y="2713991"/>
              </a:cxn>
              <a:cxn ang="0">
                <a:pos x="1806183" y="2648097"/>
              </a:cxn>
              <a:cxn ang="0">
                <a:pos x="1690239" y="2549257"/>
              </a:cxn>
              <a:cxn ang="0">
                <a:pos x="1516324" y="2370109"/>
              </a:cxn>
              <a:cxn ang="0">
                <a:pos x="1360525" y="2217730"/>
              </a:cxn>
              <a:cxn ang="0">
                <a:pos x="1184798" y="2022109"/>
              </a:cxn>
              <a:cxn ang="0">
                <a:pos x="1012694" y="1824428"/>
              </a:cxn>
              <a:cxn ang="0">
                <a:pos x="889504" y="1663812"/>
              </a:cxn>
              <a:cxn ang="0">
                <a:pos x="751821" y="1480546"/>
              </a:cxn>
              <a:cxn ang="0">
                <a:pos x="655806" y="1338463"/>
              </a:cxn>
              <a:cxn ang="0">
                <a:pos x="572471" y="1206676"/>
              </a:cxn>
              <a:cxn ang="0">
                <a:pos x="456528" y="1006936"/>
              </a:cxn>
              <a:cxn ang="0">
                <a:pos x="387686" y="866912"/>
              </a:cxn>
              <a:cxn ang="0">
                <a:pos x="326091" y="731007"/>
              </a:cxn>
              <a:cxn ang="0">
                <a:pos x="268119" y="593042"/>
              </a:cxn>
              <a:cxn ang="0">
                <a:pos x="226452" y="469492"/>
              </a:cxn>
              <a:cxn ang="0">
                <a:pos x="0" y="483906"/>
              </a:cxn>
              <a:cxn ang="0">
                <a:pos x="103262" y="0"/>
              </a:cxn>
              <a:cxn ang="0">
                <a:pos x="704719" y="518912"/>
              </a:cxn>
              <a:cxn ang="0">
                <a:pos x="427542" y="469492"/>
              </a:cxn>
              <a:cxn ang="0">
                <a:pos x="496383" y="613634"/>
              </a:cxn>
              <a:cxn ang="0">
                <a:pos x="568848" y="749539"/>
              </a:cxn>
              <a:cxn ang="0">
                <a:pos x="644936" y="885445"/>
              </a:cxn>
              <a:cxn ang="0">
                <a:pos x="739140" y="1037824"/>
              </a:cxn>
              <a:cxn ang="0">
                <a:pos x="842402" y="1190202"/>
              </a:cxn>
              <a:cxn ang="0">
                <a:pos x="952911" y="1346700"/>
              </a:cxn>
              <a:cxn ang="0">
                <a:pos x="1096029" y="1523789"/>
              </a:cxn>
              <a:cxn ang="0">
                <a:pos x="1211972" y="1663812"/>
              </a:cxn>
              <a:cxn ang="0">
                <a:pos x="1369583" y="1830605"/>
              </a:cxn>
              <a:cxn ang="0">
                <a:pos x="1539875" y="1999458"/>
              </a:cxn>
              <a:cxn ang="0">
                <a:pos x="1690239" y="2151837"/>
              </a:cxn>
              <a:cxn ang="0">
                <a:pos x="1840604" y="2275387"/>
              </a:cxn>
              <a:cxn ang="0">
                <a:pos x="1967417" y="2365991"/>
              </a:cxn>
              <a:cxn ang="0">
                <a:pos x="2059809" y="2417470"/>
              </a:cxn>
              <a:cxn ang="0">
                <a:pos x="2154013" y="2421588"/>
              </a:cxn>
              <a:cxn ang="0">
                <a:pos x="2047128" y="2784003"/>
              </a:cxn>
            </a:cxnLst>
            <a:rect l="0" t="0" r="0" b="0"/>
            <a:pathLst>
              <a:path w="1190" h="1353">
                <a:moveTo>
                  <a:pt x="1130" y="1352"/>
                </a:moveTo>
                <a:lnTo>
                  <a:pt x="1099" y="1343"/>
                </a:lnTo>
                <a:lnTo>
                  <a:pt x="1041" y="1318"/>
                </a:lnTo>
                <a:lnTo>
                  <a:pt x="997" y="1286"/>
                </a:lnTo>
                <a:lnTo>
                  <a:pt x="933" y="1238"/>
                </a:lnTo>
                <a:lnTo>
                  <a:pt x="837" y="1151"/>
                </a:lnTo>
                <a:lnTo>
                  <a:pt x="751" y="1077"/>
                </a:lnTo>
                <a:lnTo>
                  <a:pt x="654" y="982"/>
                </a:lnTo>
                <a:lnTo>
                  <a:pt x="559" y="886"/>
                </a:lnTo>
                <a:lnTo>
                  <a:pt x="491" y="808"/>
                </a:lnTo>
                <a:lnTo>
                  <a:pt x="415" y="719"/>
                </a:lnTo>
                <a:lnTo>
                  <a:pt x="362" y="650"/>
                </a:lnTo>
                <a:lnTo>
                  <a:pt x="316" y="586"/>
                </a:lnTo>
                <a:lnTo>
                  <a:pt x="252" y="489"/>
                </a:lnTo>
                <a:lnTo>
                  <a:pt x="214" y="421"/>
                </a:lnTo>
                <a:lnTo>
                  <a:pt x="180" y="355"/>
                </a:lnTo>
                <a:lnTo>
                  <a:pt x="148" y="288"/>
                </a:lnTo>
                <a:lnTo>
                  <a:pt x="125" y="228"/>
                </a:lnTo>
                <a:lnTo>
                  <a:pt x="0" y="235"/>
                </a:lnTo>
                <a:lnTo>
                  <a:pt x="57" y="0"/>
                </a:lnTo>
                <a:lnTo>
                  <a:pt x="389" y="252"/>
                </a:lnTo>
                <a:lnTo>
                  <a:pt x="236" y="228"/>
                </a:lnTo>
                <a:lnTo>
                  <a:pt x="274" y="298"/>
                </a:lnTo>
                <a:lnTo>
                  <a:pt x="314" y="364"/>
                </a:lnTo>
                <a:lnTo>
                  <a:pt x="356" y="430"/>
                </a:lnTo>
                <a:lnTo>
                  <a:pt x="408" y="504"/>
                </a:lnTo>
                <a:lnTo>
                  <a:pt x="465" y="578"/>
                </a:lnTo>
                <a:lnTo>
                  <a:pt x="526" y="654"/>
                </a:lnTo>
                <a:lnTo>
                  <a:pt x="605" y="740"/>
                </a:lnTo>
                <a:lnTo>
                  <a:pt x="669" y="808"/>
                </a:lnTo>
                <a:lnTo>
                  <a:pt x="756" y="889"/>
                </a:lnTo>
                <a:lnTo>
                  <a:pt x="850" y="971"/>
                </a:lnTo>
                <a:lnTo>
                  <a:pt x="933" y="1045"/>
                </a:lnTo>
                <a:lnTo>
                  <a:pt x="1016" y="1105"/>
                </a:lnTo>
                <a:lnTo>
                  <a:pt x="1086" y="1149"/>
                </a:lnTo>
                <a:lnTo>
                  <a:pt x="1137" y="1174"/>
                </a:lnTo>
                <a:lnTo>
                  <a:pt x="1189" y="1176"/>
                </a:lnTo>
                <a:lnTo>
                  <a:pt x="1130" y="1352"/>
                </a:lnTo>
              </a:path>
            </a:pathLst>
          </a:custGeom>
          <a:gradFill rotWithShape="0">
            <a:gsLst>
              <a:gs pos="0">
                <a:srgbClr val="CC0000">
                  <a:alpha val="100000"/>
                </a:srgbClr>
              </a:gs>
              <a:gs pos="50000">
                <a:srgbClr val="E99191">
                  <a:alpha val="100000"/>
                </a:srgbClr>
              </a:gs>
              <a:gs pos="100000">
                <a:srgbClr val="CC0000">
                  <a:alpha val="100000"/>
                </a:srgbClr>
              </a:gs>
            </a:gsLst>
            <a:lin ang="0" scaled="1"/>
            <a:tileRect/>
          </a:gradFill>
          <a:ln w="9525">
            <a:noFill/>
          </a:ln>
          <a:effectLst>
            <a:outerShdw dist="107763" dir="2699999" algn="ctr" rotWithShape="0">
              <a:schemeClr val="tx1">
                <a:alpha val="50000"/>
              </a:schemeClr>
            </a:outerShdw>
          </a:effectLst>
        </p:spPr>
        <p:txBody>
          <a:bodyPr/>
          <a:lstStyle/>
          <a:p>
            <a:endParaRPr lang="zh-CN" altLang="en-US"/>
          </a:p>
        </p:txBody>
      </p:sp>
      <p:sp>
        <p:nvSpPr>
          <p:cNvPr id="7173" name="未知"/>
          <p:cNvSpPr/>
          <p:nvPr/>
        </p:nvSpPr>
        <p:spPr>
          <a:xfrm rot="964010" flipH="1">
            <a:off x="2354263" y="4078288"/>
            <a:ext cx="3854450" cy="1079500"/>
          </a:xfrm>
          <a:custGeom>
            <a:avLst/>
            <a:gdLst/>
            <a:ahLst/>
            <a:cxnLst>
              <a:cxn ang="0">
                <a:pos x="3852465" y="798176"/>
              </a:cxn>
              <a:cxn ang="0">
                <a:pos x="3753226" y="726209"/>
              </a:cxn>
              <a:cxn ang="0">
                <a:pos x="3628185" y="656423"/>
              </a:cxn>
              <a:cxn ang="0">
                <a:pos x="3491235" y="590999"/>
              </a:cxn>
              <a:cxn ang="0">
                <a:pos x="3316574" y="523394"/>
              </a:cxn>
              <a:cxn ang="0">
                <a:pos x="3141913" y="462331"/>
              </a:cxn>
              <a:cxn ang="0">
                <a:pos x="2989084" y="409992"/>
              </a:cxn>
              <a:cxn ang="0">
                <a:pos x="2834271" y="359833"/>
              </a:cxn>
              <a:cxn ang="0">
                <a:pos x="2542508" y="268239"/>
              </a:cxn>
              <a:cxn ang="0">
                <a:pos x="2246775" y="191911"/>
              </a:cxn>
              <a:cxn ang="0">
                <a:pos x="2024479" y="135210"/>
              </a:cxn>
              <a:cxn ang="0">
                <a:pos x="1772412" y="82871"/>
              </a:cxn>
              <a:cxn ang="0">
                <a:pos x="1587827" y="50159"/>
              </a:cxn>
              <a:cxn ang="0">
                <a:pos x="1427060" y="30531"/>
              </a:cxn>
              <a:cxn ang="0">
                <a:pos x="1184916" y="6542"/>
              </a:cxn>
              <a:cxn ang="0">
                <a:pos x="1018194" y="0"/>
              </a:cxn>
              <a:cxn ang="0">
                <a:pos x="865366" y="6542"/>
              </a:cxn>
              <a:cxn ang="0">
                <a:pos x="724446" y="6542"/>
              </a:cxn>
              <a:cxn ang="0">
                <a:pos x="597420" y="23989"/>
              </a:cxn>
              <a:cxn ang="0">
                <a:pos x="464439" y="50159"/>
              </a:cxn>
              <a:cxn ang="0">
                <a:pos x="361231" y="87232"/>
              </a:cxn>
              <a:cxn ang="0">
                <a:pos x="275885" y="126487"/>
              </a:cxn>
              <a:cxn ang="0">
                <a:pos x="202448" y="165741"/>
              </a:cxn>
              <a:cxn ang="0">
                <a:pos x="158783" y="215900"/>
              </a:cxn>
              <a:cxn ang="0">
                <a:pos x="123057" y="248612"/>
              </a:cxn>
              <a:cxn ang="0">
                <a:pos x="95270" y="290047"/>
              </a:cxn>
              <a:cxn ang="0">
                <a:pos x="0" y="442704"/>
              </a:cxn>
              <a:cxn ang="0">
                <a:pos x="103209" y="379461"/>
              </a:cxn>
              <a:cxn ang="0">
                <a:pos x="196494" y="335844"/>
              </a:cxn>
              <a:cxn ang="0">
                <a:pos x="281839" y="300952"/>
              </a:cxn>
              <a:cxn ang="0">
                <a:pos x="391002" y="274782"/>
              </a:cxn>
              <a:cxn ang="0">
                <a:pos x="521998" y="252974"/>
              </a:cxn>
              <a:cxn ang="0">
                <a:pos x="639100" y="233346"/>
              </a:cxn>
              <a:cxn ang="0">
                <a:pos x="780020" y="233346"/>
              </a:cxn>
              <a:cxn ang="0">
                <a:pos x="938803" y="237708"/>
              </a:cxn>
              <a:cxn ang="0">
                <a:pos x="1099570" y="246431"/>
              </a:cxn>
              <a:cxn ang="0">
                <a:pos x="1264307" y="259516"/>
              </a:cxn>
              <a:cxn ang="0">
                <a:pos x="1452862" y="283505"/>
              </a:cxn>
              <a:cxn ang="0">
                <a:pos x="1653325" y="314036"/>
              </a:cxn>
              <a:cxn ang="0">
                <a:pos x="1865697" y="357653"/>
              </a:cxn>
              <a:cxn ang="0">
                <a:pos x="2113795" y="416534"/>
              </a:cxn>
              <a:cxn ang="0">
                <a:pos x="2316243" y="471055"/>
              </a:cxn>
              <a:cxn ang="0">
                <a:pos x="2578234" y="553925"/>
              </a:cxn>
              <a:cxn ang="0">
                <a:pos x="2846180" y="649881"/>
              </a:cxn>
              <a:cxn ang="0">
                <a:pos x="3068476" y="739294"/>
              </a:cxn>
              <a:cxn ang="0">
                <a:pos x="3292756" y="830888"/>
              </a:cxn>
              <a:cxn ang="0">
                <a:pos x="3475356" y="907216"/>
              </a:cxn>
              <a:cxn ang="0">
                <a:pos x="3608337" y="994448"/>
              </a:cxn>
              <a:cxn ang="0">
                <a:pos x="3697652" y="1077319"/>
              </a:cxn>
              <a:cxn ang="0">
                <a:pos x="3852465" y="798176"/>
              </a:cxn>
            </a:cxnLst>
            <a:rect l="0" t="0" r="0" b="0"/>
            <a:pathLst>
              <a:path w="1942" h="495">
                <a:moveTo>
                  <a:pt x="1941" y="366"/>
                </a:moveTo>
                <a:lnTo>
                  <a:pt x="1891" y="333"/>
                </a:lnTo>
                <a:lnTo>
                  <a:pt x="1828" y="301"/>
                </a:lnTo>
                <a:lnTo>
                  <a:pt x="1759" y="271"/>
                </a:lnTo>
                <a:lnTo>
                  <a:pt x="1671" y="240"/>
                </a:lnTo>
                <a:lnTo>
                  <a:pt x="1583" y="212"/>
                </a:lnTo>
                <a:lnTo>
                  <a:pt x="1506" y="188"/>
                </a:lnTo>
                <a:lnTo>
                  <a:pt x="1428" y="165"/>
                </a:lnTo>
                <a:lnTo>
                  <a:pt x="1281" y="123"/>
                </a:lnTo>
                <a:lnTo>
                  <a:pt x="1132" y="88"/>
                </a:lnTo>
                <a:lnTo>
                  <a:pt x="1020" y="62"/>
                </a:lnTo>
                <a:lnTo>
                  <a:pt x="893" y="38"/>
                </a:lnTo>
                <a:lnTo>
                  <a:pt x="800" y="23"/>
                </a:lnTo>
                <a:lnTo>
                  <a:pt x="719" y="14"/>
                </a:lnTo>
                <a:lnTo>
                  <a:pt x="597" y="3"/>
                </a:lnTo>
                <a:lnTo>
                  <a:pt x="513" y="0"/>
                </a:lnTo>
                <a:lnTo>
                  <a:pt x="436" y="3"/>
                </a:lnTo>
                <a:lnTo>
                  <a:pt x="365" y="3"/>
                </a:lnTo>
                <a:lnTo>
                  <a:pt x="301" y="11"/>
                </a:lnTo>
                <a:lnTo>
                  <a:pt x="234" y="23"/>
                </a:lnTo>
                <a:lnTo>
                  <a:pt x="182" y="40"/>
                </a:lnTo>
                <a:lnTo>
                  <a:pt x="139" y="58"/>
                </a:lnTo>
                <a:lnTo>
                  <a:pt x="102" y="76"/>
                </a:lnTo>
                <a:lnTo>
                  <a:pt x="80" y="99"/>
                </a:lnTo>
                <a:lnTo>
                  <a:pt x="62" y="114"/>
                </a:lnTo>
                <a:lnTo>
                  <a:pt x="48" y="133"/>
                </a:lnTo>
                <a:lnTo>
                  <a:pt x="0" y="203"/>
                </a:lnTo>
                <a:lnTo>
                  <a:pt x="52" y="174"/>
                </a:lnTo>
                <a:lnTo>
                  <a:pt x="99" y="154"/>
                </a:lnTo>
                <a:lnTo>
                  <a:pt x="142" y="138"/>
                </a:lnTo>
                <a:lnTo>
                  <a:pt x="197" y="126"/>
                </a:lnTo>
                <a:lnTo>
                  <a:pt x="263" y="116"/>
                </a:lnTo>
                <a:lnTo>
                  <a:pt x="322" y="107"/>
                </a:lnTo>
                <a:lnTo>
                  <a:pt x="393" y="107"/>
                </a:lnTo>
                <a:lnTo>
                  <a:pt x="473" y="109"/>
                </a:lnTo>
                <a:lnTo>
                  <a:pt x="554" y="113"/>
                </a:lnTo>
                <a:lnTo>
                  <a:pt x="637" y="119"/>
                </a:lnTo>
                <a:lnTo>
                  <a:pt x="732" y="130"/>
                </a:lnTo>
                <a:lnTo>
                  <a:pt x="833" y="144"/>
                </a:lnTo>
                <a:lnTo>
                  <a:pt x="940" y="164"/>
                </a:lnTo>
                <a:lnTo>
                  <a:pt x="1065" y="191"/>
                </a:lnTo>
                <a:lnTo>
                  <a:pt x="1167" y="216"/>
                </a:lnTo>
                <a:lnTo>
                  <a:pt x="1299" y="254"/>
                </a:lnTo>
                <a:lnTo>
                  <a:pt x="1434" y="298"/>
                </a:lnTo>
                <a:lnTo>
                  <a:pt x="1546" y="339"/>
                </a:lnTo>
                <a:lnTo>
                  <a:pt x="1659" y="381"/>
                </a:lnTo>
                <a:lnTo>
                  <a:pt x="1751" y="416"/>
                </a:lnTo>
                <a:lnTo>
                  <a:pt x="1818" y="456"/>
                </a:lnTo>
                <a:lnTo>
                  <a:pt x="1863" y="494"/>
                </a:lnTo>
                <a:lnTo>
                  <a:pt x="1941" y="366"/>
                </a:lnTo>
              </a:path>
            </a:pathLst>
          </a:custGeom>
          <a:solidFill>
            <a:srgbClr val="A50021">
              <a:alpha val="100000"/>
            </a:srgbClr>
          </a:solidFill>
          <a:ln w="9525">
            <a:noFill/>
          </a:ln>
          <a:effectLst>
            <a:outerShdw dist="107763" dir="2699999" algn="ctr" rotWithShape="0">
              <a:schemeClr val="bg2">
                <a:alpha val="100000"/>
              </a:schemeClr>
            </a:outerShdw>
          </a:effectLst>
        </p:spPr>
        <p:txBody>
          <a:bodyPr/>
          <a:lstStyle/>
          <a:p>
            <a:endParaRPr lang="zh-CN" altLang="en-US"/>
          </a:p>
        </p:txBody>
      </p:sp>
      <p:sp>
        <p:nvSpPr>
          <p:cNvPr id="7174" name="未知"/>
          <p:cNvSpPr/>
          <p:nvPr/>
        </p:nvSpPr>
        <p:spPr>
          <a:xfrm rot="964010" flipH="1">
            <a:off x="2551113" y="2667000"/>
            <a:ext cx="2955925" cy="2371725"/>
          </a:xfrm>
          <a:custGeom>
            <a:avLst/>
            <a:gdLst/>
            <a:ahLst/>
            <a:cxnLst>
              <a:cxn ang="0">
                <a:pos x="2799096" y="2369657"/>
              </a:cxn>
              <a:cxn ang="0">
                <a:pos x="2709763" y="2361386"/>
              </a:cxn>
              <a:cxn ang="0">
                <a:pos x="2564846" y="2317963"/>
              </a:cxn>
              <a:cxn ang="0">
                <a:pos x="2447720" y="2268337"/>
              </a:cxn>
              <a:cxn ang="0">
                <a:pos x="2273025" y="2193897"/>
              </a:cxn>
              <a:cxn ang="0">
                <a:pos x="2014952" y="2065696"/>
              </a:cxn>
              <a:cxn ang="0">
                <a:pos x="1788642" y="1945766"/>
              </a:cxn>
              <a:cxn ang="0">
                <a:pos x="1526599" y="1803090"/>
              </a:cxn>
              <a:cxn ang="0">
                <a:pos x="1278452" y="1648008"/>
              </a:cxn>
              <a:cxn ang="0">
                <a:pos x="1093831" y="1534281"/>
              </a:cxn>
              <a:cxn ang="0">
                <a:pos x="893329" y="1391605"/>
              </a:cxn>
              <a:cxn ang="0">
                <a:pos x="752381" y="1290285"/>
              </a:cxn>
              <a:cxn ang="0">
                <a:pos x="629300" y="1193100"/>
              </a:cxn>
              <a:cxn ang="0">
                <a:pos x="460561" y="1048356"/>
              </a:cxn>
              <a:cxn ang="0">
                <a:pos x="353361" y="942900"/>
              </a:cxn>
              <a:cxn ang="0">
                <a:pos x="262043" y="837444"/>
              </a:cxn>
              <a:cxn ang="0">
                <a:pos x="178666" y="738192"/>
              </a:cxn>
              <a:cxn ang="0">
                <a:pos x="113155" y="645142"/>
              </a:cxn>
              <a:cxn ang="0">
                <a:pos x="55585" y="539686"/>
              </a:cxn>
              <a:cxn ang="0">
                <a:pos x="19852" y="448705"/>
              </a:cxn>
              <a:cxn ang="0">
                <a:pos x="3970" y="368062"/>
              </a:cxn>
              <a:cxn ang="0">
                <a:pos x="0" y="297758"/>
              </a:cxn>
              <a:cxn ang="0">
                <a:pos x="13896" y="239861"/>
              </a:cxn>
              <a:cxn ang="0">
                <a:pos x="19852" y="196438"/>
              </a:cxn>
              <a:cxn ang="0">
                <a:pos x="41689" y="150947"/>
              </a:cxn>
              <a:cxn ang="0">
                <a:pos x="121096" y="0"/>
              </a:cxn>
              <a:cxn ang="0">
                <a:pos x="123081" y="101320"/>
              </a:cxn>
              <a:cxn ang="0">
                <a:pos x="140947" y="192302"/>
              </a:cxn>
              <a:cxn ang="0">
                <a:pos x="168740" y="270877"/>
              </a:cxn>
              <a:cxn ang="0">
                <a:pos x="210429" y="361859"/>
              </a:cxn>
              <a:cxn ang="0">
                <a:pos x="267999" y="461111"/>
              </a:cxn>
              <a:cxn ang="0">
                <a:pos x="329539" y="543822"/>
              </a:cxn>
              <a:cxn ang="0">
                <a:pos x="408946" y="645142"/>
              </a:cxn>
              <a:cxn ang="0">
                <a:pos x="516145" y="750598"/>
              </a:cxn>
              <a:cxn ang="0">
                <a:pos x="615404" y="856054"/>
              </a:cxn>
              <a:cxn ang="0">
                <a:pos x="732529" y="951171"/>
              </a:cxn>
              <a:cxn ang="0">
                <a:pos x="873477" y="1069034"/>
              </a:cxn>
              <a:cxn ang="0">
                <a:pos x="1020380" y="1182761"/>
              </a:cxn>
              <a:cxn ang="0">
                <a:pos x="1189120" y="1298556"/>
              </a:cxn>
              <a:cxn ang="0">
                <a:pos x="1395578" y="1430893"/>
              </a:cxn>
              <a:cxn ang="0">
                <a:pos x="1568288" y="1534281"/>
              </a:cxn>
              <a:cxn ang="0">
                <a:pos x="1798568" y="1660414"/>
              </a:cxn>
              <a:cxn ang="0">
                <a:pos x="2048700" y="1782412"/>
              </a:cxn>
              <a:cxn ang="0">
                <a:pos x="2282951" y="1906478"/>
              </a:cxn>
              <a:cxn ang="0">
                <a:pos x="2489409" y="1993324"/>
              </a:cxn>
              <a:cxn ang="0">
                <a:pos x="2678001" y="2063628"/>
              </a:cxn>
              <a:cxn ang="0">
                <a:pos x="2822918" y="2094645"/>
              </a:cxn>
              <a:cxn ang="0">
                <a:pos x="2953940" y="2100848"/>
              </a:cxn>
              <a:cxn ang="0">
                <a:pos x="2799096" y="2369657"/>
              </a:cxn>
            </a:cxnLst>
            <a:rect l="0" t="0" r="0" b="0"/>
            <a:pathLst>
              <a:path w="1489" h="1147">
                <a:moveTo>
                  <a:pt x="1410" y="1146"/>
                </a:moveTo>
                <a:lnTo>
                  <a:pt x="1365" y="1142"/>
                </a:lnTo>
                <a:lnTo>
                  <a:pt x="1292" y="1121"/>
                </a:lnTo>
                <a:lnTo>
                  <a:pt x="1233" y="1097"/>
                </a:lnTo>
                <a:lnTo>
                  <a:pt x="1145" y="1061"/>
                </a:lnTo>
                <a:lnTo>
                  <a:pt x="1015" y="999"/>
                </a:lnTo>
                <a:lnTo>
                  <a:pt x="901" y="941"/>
                </a:lnTo>
                <a:lnTo>
                  <a:pt x="769" y="872"/>
                </a:lnTo>
                <a:lnTo>
                  <a:pt x="644" y="797"/>
                </a:lnTo>
                <a:lnTo>
                  <a:pt x="551" y="742"/>
                </a:lnTo>
                <a:lnTo>
                  <a:pt x="450" y="673"/>
                </a:lnTo>
                <a:lnTo>
                  <a:pt x="379" y="624"/>
                </a:lnTo>
                <a:lnTo>
                  <a:pt x="317" y="577"/>
                </a:lnTo>
                <a:lnTo>
                  <a:pt x="232" y="507"/>
                </a:lnTo>
                <a:lnTo>
                  <a:pt x="178" y="456"/>
                </a:lnTo>
                <a:lnTo>
                  <a:pt x="132" y="405"/>
                </a:lnTo>
                <a:lnTo>
                  <a:pt x="90" y="357"/>
                </a:lnTo>
                <a:lnTo>
                  <a:pt x="57" y="312"/>
                </a:lnTo>
                <a:lnTo>
                  <a:pt x="28" y="261"/>
                </a:lnTo>
                <a:lnTo>
                  <a:pt x="10" y="217"/>
                </a:lnTo>
                <a:lnTo>
                  <a:pt x="2" y="178"/>
                </a:lnTo>
                <a:lnTo>
                  <a:pt x="0" y="144"/>
                </a:lnTo>
                <a:lnTo>
                  <a:pt x="7" y="116"/>
                </a:lnTo>
                <a:lnTo>
                  <a:pt x="10" y="95"/>
                </a:lnTo>
                <a:lnTo>
                  <a:pt x="21" y="73"/>
                </a:lnTo>
                <a:lnTo>
                  <a:pt x="61" y="0"/>
                </a:lnTo>
                <a:lnTo>
                  <a:pt x="62" y="49"/>
                </a:lnTo>
                <a:lnTo>
                  <a:pt x="71" y="93"/>
                </a:lnTo>
                <a:lnTo>
                  <a:pt x="85" y="131"/>
                </a:lnTo>
                <a:lnTo>
                  <a:pt x="106" y="175"/>
                </a:lnTo>
                <a:lnTo>
                  <a:pt x="135" y="223"/>
                </a:lnTo>
                <a:lnTo>
                  <a:pt x="166" y="263"/>
                </a:lnTo>
                <a:lnTo>
                  <a:pt x="206" y="312"/>
                </a:lnTo>
                <a:lnTo>
                  <a:pt x="260" y="363"/>
                </a:lnTo>
                <a:lnTo>
                  <a:pt x="310" y="414"/>
                </a:lnTo>
                <a:lnTo>
                  <a:pt x="369" y="460"/>
                </a:lnTo>
                <a:lnTo>
                  <a:pt x="440" y="517"/>
                </a:lnTo>
                <a:lnTo>
                  <a:pt x="514" y="572"/>
                </a:lnTo>
                <a:lnTo>
                  <a:pt x="599" y="628"/>
                </a:lnTo>
                <a:lnTo>
                  <a:pt x="703" y="692"/>
                </a:lnTo>
                <a:lnTo>
                  <a:pt x="790" y="742"/>
                </a:lnTo>
                <a:lnTo>
                  <a:pt x="906" y="803"/>
                </a:lnTo>
                <a:lnTo>
                  <a:pt x="1032" y="862"/>
                </a:lnTo>
                <a:lnTo>
                  <a:pt x="1150" y="922"/>
                </a:lnTo>
                <a:lnTo>
                  <a:pt x="1254" y="964"/>
                </a:lnTo>
                <a:lnTo>
                  <a:pt x="1349" y="998"/>
                </a:lnTo>
                <a:lnTo>
                  <a:pt x="1422" y="1013"/>
                </a:lnTo>
                <a:lnTo>
                  <a:pt x="1488" y="1016"/>
                </a:lnTo>
                <a:lnTo>
                  <a:pt x="1410" y="1146"/>
                </a:lnTo>
              </a:path>
            </a:pathLst>
          </a:custGeom>
          <a:gradFill rotWithShape="0">
            <a:gsLst>
              <a:gs pos="0">
                <a:srgbClr val="CC0000">
                  <a:alpha val="100000"/>
                </a:srgbClr>
              </a:gs>
              <a:gs pos="50000">
                <a:srgbClr val="E99191">
                  <a:alpha val="100000"/>
                </a:srgbClr>
              </a:gs>
              <a:gs pos="100000">
                <a:srgbClr val="CC0000">
                  <a:alpha val="100000"/>
                </a:srgbClr>
              </a:gs>
            </a:gsLst>
            <a:lin ang="0" scaled="1"/>
            <a:tileRect/>
          </a:gradFill>
          <a:ln w="9525">
            <a:noFill/>
          </a:ln>
          <a:effectLst>
            <a:outerShdw dist="107763" dir="2699999" algn="ctr" rotWithShape="0">
              <a:schemeClr val="tx1">
                <a:alpha val="50000"/>
              </a:schemeClr>
            </a:outerShdw>
          </a:effectLst>
        </p:spPr>
        <p:txBody>
          <a:bodyPr/>
          <a:lstStyle/>
          <a:p>
            <a:endParaRPr lang="zh-CN" altLang="en-US"/>
          </a:p>
        </p:txBody>
      </p:sp>
      <p:sp>
        <p:nvSpPr>
          <p:cNvPr id="7175" name="未知"/>
          <p:cNvSpPr/>
          <p:nvPr/>
        </p:nvSpPr>
        <p:spPr>
          <a:xfrm rot="964010" flipH="1">
            <a:off x="2352675" y="4298950"/>
            <a:ext cx="3676650" cy="1776413"/>
          </a:xfrm>
          <a:custGeom>
            <a:avLst/>
            <a:gdLst/>
            <a:ahLst/>
            <a:cxnLst>
              <a:cxn ang="0">
                <a:pos x="3492123" y="1774345"/>
              </a:cxn>
              <a:cxn ang="0">
                <a:pos x="3142911" y="1687489"/>
              </a:cxn>
              <a:cxn ang="0">
                <a:pos x="2847271" y="1610973"/>
              </a:cxn>
              <a:cxn ang="0">
                <a:pos x="2535758" y="1517913"/>
              </a:cxn>
              <a:cxn ang="0">
                <a:pos x="2250038" y="1431057"/>
              </a:cxn>
              <a:cxn ang="0">
                <a:pos x="1926620" y="1327657"/>
              </a:cxn>
              <a:cxn ang="0">
                <a:pos x="1605186" y="1211849"/>
              </a:cxn>
              <a:cxn ang="0">
                <a:pos x="1377008" y="1124993"/>
              </a:cxn>
              <a:cxn ang="0">
                <a:pos x="1128988" y="1021593"/>
              </a:cxn>
              <a:cxn ang="0">
                <a:pos x="944461" y="949213"/>
              </a:cxn>
              <a:cxn ang="0">
                <a:pos x="787712" y="878900"/>
              </a:cxn>
              <a:cxn ang="0">
                <a:pos x="575407" y="771364"/>
              </a:cxn>
              <a:cxn ang="0">
                <a:pos x="442468" y="690712"/>
              </a:cxn>
              <a:cxn ang="0">
                <a:pos x="329371" y="616264"/>
              </a:cxn>
              <a:cxn ang="0">
                <a:pos x="216274" y="541816"/>
              </a:cxn>
              <a:cxn ang="0">
                <a:pos x="146828" y="473572"/>
              </a:cxn>
              <a:cxn ang="0">
                <a:pos x="69446" y="394988"/>
              </a:cxn>
              <a:cxn ang="0">
                <a:pos x="21826" y="330880"/>
              </a:cxn>
              <a:cxn ang="0">
                <a:pos x="7937" y="270908"/>
              </a:cxn>
              <a:cxn ang="0">
                <a:pos x="0" y="217140"/>
              </a:cxn>
              <a:cxn ang="0">
                <a:pos x="17857" y="175780"/>
              </a:cxn>
              <a:cxn ang="0">
                <a:pos x="29762" y="142692"/>
              </a:cxn>
              <a:cxn ang="0">
                <a:pos x="43652" y="113740"/>
              </a:cxn>
              <a:cxn ang="0">
                <a:pos x="142860" y="0"/>
              </a:cxn>
              <a:cxn ang="0">
                <a:pos x="156749" y="74448"/>
              </a:cxn>
              <a:cxn ang="0">
                <a:pos x="172622" y="146828"/>
              </a:cxn>
              <a:cxn ang="0">
                <a:pos x="212305" y="198528"/>
              </a:cxn>
              <a:cxn ang="0">
                <a:pos x="255957" y="264704"/>
              </a:cxn>
              <a:cxn ang="0">
                <a:pos x="337307" y="335016"/>
              </a:cxn>
              <a:cxn ang="0">
                <a:pos x="410721" y="399124"/>
              </a:cxn>
              <a:cxn ang="0">
                <a:pos x="515882" y="469436"/>
              </a:cxn>
              <a:cxn ang="0">
                <a:pos x="640884" y="550088"/>
              </a:cxn>
              <a:cxn ang="0">
                <a:pos x="779775" y="624536"/>
              </a:cxn>
              <a:cxn ang="0">
                <a:pos x="916682" y="696916"/>
              </a:cxn>
              <a:cxn ang="0">
                <a:pos x="1095257" y="785840"/>
              </a:cxn>
              <a:cxn ang="0">
                <a:pos x="1281768" y="870628"/>
              </a:cxn>
              <a:cxn ang="0">
                <a:pos x="1494073" y="955417"/>
              </a:cxn>
              <a:cxn ang="0">
                <a:pos x="1752014" y="1052613"/>
              </a:cxn>
              <a:cxn ang="0">
                <a:pos x="1974240" y="1127061"/>
              </a:cxn>
              <a:cxn ang="0">
                <a:pos x="2263927" y="1220121"/>
              </a:cxn>
              <a:cxn ang="0">
                <a:pos x="2579409" y="1315249"/>
              </a:cxn>
              <a:cxn ang="0">
                <a:pos x="2853223" y="1383493"/>
              </a:cxn>
              <a:cxn ang="0">
                <a:pos x="3125053" y="1453805"/>
              </a:cxn>
              <a:cxn ang="0">
                <a:pos x="3349263" y="1509641"/>
              </a:cxn>
              <a:cxn ang="0">
                <a:pos x="3674666" y="1588225"/>
              </a:cxn>
              <a:cxn ang="0">
                <a:pos x="3492123" y="1774345"/>
              </a:cxn>
            </a:cxnLst>
            <a:rect l="0" t="0" r="0" b="0"/>
            <a:pathLst>
              <a:path w="1853" h="859">
                <a:moveTo>
                  <a:pt x="1760" y="858"/>
                </a:moveTo>
                <a:lnTo>
                  <a:pt x="1584" y="816"/>
                </a:lnTo>
                <a:lnTo>
                  <a:pt x="1435" y="779"/>
                </a:lnTo>
                <a:lnTo>
                  <a:pt x="1278" y="734"/>
                </a:lnTo>
                <a:lnTo>
                  <a:pt x="1134" y="692"/>
                </a:lnTo>
                <a:lnTo>
                  <a:pt x="971" y="642"/>
                </a:lnTo>
                <a:lnTo>
                  <a:pt x="809" y="586"/>
                </a:lnTo>
                <a:lnTo>
                  <a:pt x="694" y="544"/>
                </a:lnTo>
                <a:lnTo>
                  <a:pt x="569" y="494"/>
                </a:lnTo>
                <a:lnTo>
                  <a:pt x="476" y="459"/>
                </a:lnTo>
                <a:lnTo>
                  <a:pt x="397" y="425"/>
                </a:lnTo>
                <a:lnTo>
                  <a:pt x="290" y="373"/>
                </a:lnTo>
                <a:lnTo>
                  <a:pt x="223" y="334"/>
                </a:lnTo>
                <a:lnTo>
                  <a:pt x="166" y="298"/>
                </a:lnTo>
                <a:lnTo>
                  <a:pt x="109" y="262"/>
                </a:lnTo>
                <a:lnTo>
                  <a:pt x="74" y="229"/>
                </a:lnTo>
                <a:lnTo>
                  <a:pt x="35" y="191"/>
                </a:lnTo>
                <a:lnTo>
                  <a:pt x="11" y="160"/>
                </a:lnTo>
                <a:lnTo>
                  <a:pt x="4" y="131"/>
                </a:lnTo>
                <a:lnTo>
                  <a:pt x="0" y="105"/>
                </a:lnTo>
                <a:lnTo>
                  <a:pt x="9" y="85"/>
                </a:lnTo>
                <a:lnTo>
                  <a:pt x="15" y="69"/>
                </a:lnTo>
                <a:lnTo>
                  <a:pt x="22" y="55"/>
                </a:lnTo>
                <a:lnTo>
                  <a:pt x="72" y="0"/>
                </a:lnTo>
                <a:lnTo>
                  <a:pt x="79" y="36"/>
                </a:lnTo>
                <a:lnTo>
                  <a:pt x="87" y="71"/>
                </a:lnTo>
                <a:lnTo>
                  <a:pt x="107" y="96"/>
                </a:lnTo>
                <a:lnTo>
                  <a:pt x="129" y="128"/>
                </a:lnTo>
                <a:lnTo>
                  <a:pt x="170" y="162"/>
                </a:lnTo>
                <a:lnTo>
                  <a:pt x="207" y="193"/>
                </a:lnTo>
                <a:lnTo>
                  <a:pt x="260" y="227"/>
                </a:lnTo>
                <a:lnTo>
                  <a:pt x="323" y="266"/>
                </a:lnTo>
                <a:lnTo>
                  <a:pt x="393" y="302"/>
                </a:lnTo>
                <a:lnTo>
                  <a:pt x="462" y="337"/>
                </a:lnTo>
                <a:lnTo>
                  <a:pt x="552" y="380"/>
                </a:lnTo>
                <a:lnTo>
                  <a:pt x="646" y="421"/>
                </a:lnTo>
                <a:lnTo>
                  <a:pt x="753" y="462"/>
                </a:lnTo>
                <a:lnTo>
                  <a:pt x="883" y="509"/>
                </a:lnTo>
                <a:lnTo>
                  <a:pt x="995" y="545"/>
                </a:lnTo>
                <a:lnTo>
                  <a:pt x="1141" y="590"/>
                </a:lnTo>
                <a:lnTo>
                  <a:pt x="1300" y="636"/>
                </a:lnTo>
                <a:lnTo>
                  <a:pt x="1438" y="669"/>
                </a:lnTo>
                <a:lnTo>
                  <a:pt x="1575" y="703"/>
                </a:lnTo>
                <a:lnTo>
                  <a:pt x="1688" y="730"/>
                </a:lnTo>
                <a:lnTo>
                  <a:pt x="1852" y="768"/>
                </a:lnTo>
                <a:lnTo>
                  <a:pt x="1760" y="858"/>
                </a:lnTo>
              </a:path>
            </a:pathLst>
          </a:custGeom>
          <a:gradFill rotWithShape="0">
            <a:gsLst>
              <a:gs pos="0">
                <a:srgbClr val="CC0000">
                  <a:alpha val="100000"/>
                </a:srgbClr>
              </a:gs>
              <a:gs pos="50000">
                <a:srgbClr val="E99191">
                  <a:alpha val="100000"/>
                </a:srgbClr>
              </a:gs>
              <a:gs pos="100000">
                <a:srgbClr val="CC0000">
                  <a:alpha val="100000"/>
                </a:srgbClr>
              </a:gs>
            </a:gsLst>
            <a:lin ang="0" scaled="1"/>
            <a:tileRect/>
          </a:gradFill>
          <a:ln w="9525">
            <a:noFill/>
          </a:ln>
          <a:effectLst>
            <a:outerShdw dist="107763" dir="2699999" algn="ctr" rotWithShape="0">
              <a:schemeClr val="tx1">
                <a:alpha val="50000"/>
              </a:schemeClr>
            </a:outerShdw>
          </a:effectLst>
        </p:spPr>
        <p:txBody>
          <a:bodyPr/>
          <a:lstStyle/>
          <a:p>
            <a:endParaRPr lang="zh-CN" altLang="en-US"/>
          </a:p>
        </p:txBody>
      </p:sp>
      <p:sp>
        <p:nvSpPr>
          <p:cNvPr id="7176" name="Rectangle 8"/>
          <p:cNvSpPr/>
          <p:nvPr/>
        </p:nvSpPr>
        <p:spPr>
          <a:xfrm>
            <a:off x="1360488" y="5359400"/>
            <a:ext cx="793750" cy="457200"/>
          </a:xfrm>
          <a:prstGeom prst="rect">
            <a:avLst/>
          </a:prstGeom>
          <a:noFill/>
          <a:ln w="9525">
            <a:noFill/>
          </a:ln>
        </p:spPr>
        <p:txBody>
          <a:bodyPr wrap="none">
            <a:spAutoFit/>
          </a:bodyPr>
          <a:lstStyle/>
          <a:p>
            <a:pPr algn="ctr"/>
            <a:r>
              <a:rPr lang="zh-CN" altLang="en-US" sz="2400" b="1" dirty="0">
                <a:latin typeface="Arial" panose="020B0604020202020204" pitchFamily="34" charset="0"/>
                <a:ea typeface="华文细黑" panose="02010600040101010101" pitchFamily="2" charset="-122"/>
              </a:rPr>
              <a:t>体验</a:t>
            </a:r>
            <a:endParaRPr lang="zh-CN" altLang="en-US" sz="2400" b="1" dirty="0">
              <a:latin typeface="Arial" panose="020B0604020202020204" pitchFamily="34" charset="0"/>
              <a:ea typeface="华文细黑" panose="02010600040101010101" pitchFamily="2" charset="-122"/>
            </a:endParaRPr>
          </a:p>
        </p:txBody>
      </p:sp>
      <p:sp>
        <p:nvSpPr>
          <p:cNvPr id="7177" name="Rectangle 9"/>
          <p:cNvSpPr/>
          <p:nvPr/>
        </p:nvSpPr>
        <p:spPr>
          <a:xfrm>
            <a:off x="6313488" y="4768850"/>
            <a:ext cx="793750" cy="457200"/>
          </a:xfrm>
          <a:prstGeom prst="rect">
            <a:avLst/>
          </a:prstGeom>
          <a:noFill/>
          <a:ln w="9525">
            <a:noFill/>
          </a:ln>
        </p:spPr>
        <p:txBody>
          <a:bodyPr wrap="none">
            <a:spAutoFit/>
          </a:bodyPr>
          <a:lstStyle/>
          <a:p>
            <a:pPr algn="ctr"/>
            <a:r>
              <a:rPr lang="zh-CN" altLang="en-US" sz="2400" b="1" dirty="0">
                <a:latin typeface="Arial" panose="020B0604020202020204" pitchFamily="34" charset="0"/>
                <a:ea typeface="华文细黑" panose="02010600040101010101" pitchFamily="2" charset="-122"/>
              </a:rPr>
              <a:t>分享</a:t>
            </a:r>
            <a:endParaRPr lang="zh-CN" altLang="en-US" sz="2400" b="1" dirty="0">
              <a:latin typeface="Arial" panose="020B0604020202020204" pitchFamily="34" charset="0"/>
              <a:ea typeface="华文细黑" panose="02010600040101010101" pitchFamily="2" charset="-122"/>
            </a:endParaRPr>
          </a:p>
        </p:txBody>
      </p:sp>
      <p:sp>
        <p:nvSpPr>
          <p:cNvPr id="7178" name="Rectangle 10"/>
          <p:cNvSpPr/>
          <p:nvPr/>
        </p:nvSpPr>
        <p:spPr>
          <a:xfrm>
            <a:off x="1500188" y="4191000"/>
            <a:ext cx="793750" cy="457200"/>
          </a:xfrm>
          <a:prstGeom prst="rect">
            <a:avLst/>
          </a:prstGeom>
          <a:noFill/>
          <a:ln w="9525">
            <a:noFill/>
          </a:ln>
        </p:spPr>
        <p:txBody>
          <a:bodyPr wrap="none">
            <a:spAutoFit/>
          </a:bodyPr>
          <a:lstStyle/>
          <a:p>
            <a:pPr algn="ctr"/>
            <a:r>
              <a:rPr lang="zh-CN" altLang="en-US" sz="2400" b="1" dirty="0">
                <a:latin typeface="Arial" panose="020B0604020202020204" pitchFamily="34" charset="0"/>
                <a:ea typeface="华文细黑" panose="02010600040101010101" pitchFamily="2" charset="-122"/>
              </a:rPr>
              <a:t>提升</a:t>
            </a:r>
            <a:endParaRPr lang="zh-CN" altLang="en-US" sz="2400" b="1" dirty="0">
              <a:latin typeface="Arial" panose="020B0604020202020204" pitchFamily="34" charset="0"/>
              <a:ea typeface="华文细黑" panose="02010600040101010101" pitchFamily="2" charset="-122"/>
            </a:endParaRPr>
          </a:p>
        </p:txBody>
      </p:sp>
      <p:sp>
        <p:nvSpPr>
          <p:cNvPr id="7179" name="Rectangle 11"/>
          <p:cNvSpPr/>
          <p:nvPr/>
        </p:nvSpPr>
        <p:spPr>
          <a:xfrm>
            <a:off x="6029325" y="3038475"/>
            <a:ext cx="793750" cy="457200"/>
          </a:xfrm>
          <a:prstGeom prst="rect">
            <a:avLst/>
          </a:prstGeom>
          <a:noFill/>
          <a:ln w="9525">
            <a:noFill/>
          </a:ln>
        </p:spPr>
        <p:txBody>
          <a:bodyPr wrap="none">
            <a:spAutoFit/>
          </a:bodyPr>
          <a:lstStyle/>
          <a:p>
            <a:pPr algn="ctr"/>
            <a:r>
              <a:rPr lang="zh-CN" altLang="en-US" sz="2400" b="1" dirty="0">
                <a:latin typeface="Arial" panose="020B0604020202020204" pitchFamily="34" charset="0"/>
                <a:ea typeface="华文细黑" panose="02010600040101010101" pitchFamily="2" charset="-122"/>
              </a:rPr>
              <a:t>应用</a:t>
            </a:r>
            <a:endParaRPr lang="zh-CN" altLang="en-US" sz="2400" b="1" dirty="0">
              <a:latin typeface="Arial" panose="020B0604020202020204" pitchFamily="34" charset="0"/>
              <a:ea typeface="华文细黑" panose="02010600040101010101" pitchFamily="2" charset="-122"/>
            </a:endParaRPr>
          </a:p>
        </p:txBody>
      </p:sp>
      <p:grpSp>
        <p:nvGrpSpPr>
          <p:cNvPr id="7180" name="Group 12"/>
          <p:cNvGrpSpPr/>
          <p:nvPr/>
        </p:nvGrpSpPr>
        <p:grpSpPr>
          <a:xfrm>
            <a:off x="6969125" y="4419600"/>
            <a:ext cx="1838325" cy="1069975"/>
            <a:chOff x="0" y="0"/>
            <a:chExt cx="849" cy="379"/>
          </a:xfrm>
        </p:grpSpPr>
        <p:grpSp>
          <p:nvGrpSpPr>
            <p:cNvPr id="7185" name="Group 13"/>
            <p:cNvGrpSpPr/>
            <p:nvPr/>
          </p:nvGrpSpPr>
          <p:grpSpPr>
            <a:xfrm>
              <a:off x="293" y="32"/>
              <a:ext cx="259" cy="226"/>
              <a:chOff x="0" y="0"/>
              <a:chExt cx="259" cy="226"/>
            </a:xfrm>
          </p:grpSpPr>
          <p:grpSp>
            <p:nvGrpSpPr>
              <p:cNvPr id="7257" name="Group 14"/>
              <p:cNvGrpSpPr/>
              <p:nvPr/>
            </p:nvGrpSpPr>
            <p:grpSpPr>
              <a:xfrm>
                <a:off x="0" y="69"/>
                <a:ext cx="259" cy="157"/>
                <a:chOff x="0" y="0"/>
                <a:chExt cx="259" cy="157"/>
              </a:xfrm>
            </p:grpSpPr>
            <p:grpSp>
              <p:nvGrpSpPr>
                <p:cNvPr id="7288" name="Group 15"/>
                <p:cNvGrpSpPr/>
                <p:nvPr/>
              </p:nvGrpSpPr>
              <p:grpSpPr>
                <a:xfrm>
                  <a:off x="77" y="6"/>
                  <a:ext cx="97" cy="148"/>
                  <a:chOff x="0" y="0"/>
                  <a:chExt cx="97" cy="148"/>
                </a:xfrm>
              </p:grpSpPr>
              <p:sp>
                <p:nvSpPr>
                  <p:cNvPr id="7304" name="未知"/>
                  <p:cNvSpPr/>
                  <p:nvPr/>
                </p:nvSpPr>
                <p:spPr>
                  <a:xfrm>
                    <a:off x="0" y="0"/>
                    <a:ext cx="97" cy="148"/>
                  </a:xfrm>
                  <a:custGeom>
                    <a:avLst/>
                    <a:gdLst/>
                    <a:ahLst/>
                    <a:cxnLst>
                      <a:cxn ang="0">
                        <a:pos x="30" y="0"/>
                      </a:cxn>
                      <a:cxn ang="0">
                        <a:pos x="57" y="19"/>
                      </a:cxn>
                      <a:cxn ang="0">
                        <a:pos x="78" y="3"/>
                      </a:cxn>
                      <a:cxn ang="0">
                        <a:pos x="84" y="74"/>
                      </a:cxn>
                      <a:cxn ang="0">
                        <a:pos x="90" y="115"/>
                      </a:cxn>
                      <a:cxn ang="0">
                        <a:pos x="96" y="147"/>
                      </a:cxn>
                      <a:cxn ang="0">
                        <a:pos x="0" y="147"/>
                      </a:cxn>
                      <a:cxn ang="0">
                        <a:pos x="14" y="107"/>
                      </a:cxn>
                      <a:cxn ang="0">
                        <a:pos x="22" y="57"/>
                      </a:cxn>
                      <a:cxn ang="0">
                        <a:pos x="30" y="0"/>
                      </a:cxn>
                    </a:cxnLst>
                    <a:rect l="0" t="0" r="0" b="0"/>
                    <a:pathLst>
                      <a:path w="97" h="148">
                        <a:moveTo>
                          <a:pt x="30" y="0"/>
                        </a:moveTo>
                        <a:lnTo>
                          <a:pt x="57" y="19"/>
                        </a:lnTo>
                        <a:lnTo>
                          <a:pt x="78" y="3"/>
                        </a:lnTo>
                        <a:lnTo>
                          <a:pt x="84" y="74"/>
                        </a:lnTo>
                        <a:lnTo>
                          <a:pt x="90" y="115"/>
                        </a:lnTo>
                        <a:lnTo>
                          <a:pt x="96" y="147"/>
                        </a:lnTo>
                        <a:lnTo>
                          <a:pt x="0" y="147"/>
                        </a:lnTo>
                        <a:lnTo>
                          <a:pt x="14" y="107"/>
                        </a:lnTo>
                        <a:lnTo>
                          <a:pt x="22" y="57"/>
                        </a:lnTo>
                        <a:lnTo>
                          <a:pt x="30" y="0"/>
                        </a:lnTo>
                      </a:path>
                    </a:pathLst>
                  </a:custGeom>
                  <a:solidFill>
                    <a:srgbClr val="DFDFDF">
                      <a:alpha val="100000"/>
                    </a:srgbClr>
                  </a:solidFill>
                  <a:ln w="9525">
                    <a:noFill/>
                  </a:ln>
                </p:spPr>
                <p:txBody>
                  <a:bodyPr/>
                  <a:lstStyle/>
                  <a:p>
                    <a:endParaRPr lang="zh-CN" altLang="en-US"/>
                  </a:p>
                </p:txBody>
              </p:sp>
              <p:sp>
                <p:nvSpPr>
                  <p:cNvPr id="7305" name="未知"/>
                  <p:cNvSpPr/>
                  <p:nvPr/>
                </p:nvSpPr>
                <p:spPr>
                  <a:xfrm>
                    <a:off x="61" y="13"/>
                    <a:ext cx="21" cy="25"/>
                  </a:xfrm>
                  <a:custGeom>
                    <a:avLst/>
                    <a:gdLst/>
                    <a:ahLst/>
                    <a:cxnLst>
                      <a:cxn ang="0">
                        <a:pos x="0" y="9"/>
                      </a:cxn>
                      <a:cxn ang="0">
                        <a:pos x="3" y="12"/>
                      </a:cxn>
                      <a:cxn ang="0">
                        <a:pos x="4" y="13"/>
                      </a:cxn>
                      <a:cxn ang="0">
                        <a:pos x="5" y="16"/>
                      </a:cxn>
                      <a:cxn ang="0">
                        <a:pos x="6" y="19"/>
                      </a:cxn>
                      <a:cxn ang="0">
                        <a:pos x="7" y="23"/>
                      </a:cxn>
                      <a:cxn ang="0">
                        <a:pos x="9" y="24"/>
                      </a:cxn>
                      <a:cxn ang="0">
                        <a:pos x="20" y="10"/>
                      </a:cxn>
                      <a:cxn ang="0">
                        <a:pos x="14" y="0"/>
                      </a:cxn>
                      <a:cxn ang="0">
                        <a:pos x="0" y="9"/>
                      </a:cxn>
                    </a:cxnLst>
                    <a:rect l="0" t="0" r="0" b="0"/>
                    <a:pathLst>
                      <a:path w="21" h="25">
                        <a:moveTo>
                          <a:pt x="0" y="9"/>
                        </a:moveTo>
                        <a:lnTo>
                          <a:pt x="3" y="12"/>
                        </a:lnTo>
                        <a:lnTo>
                          <a:pt x="4" y="13"/>
                        </a:lnTo>
                        <a:lnTo>
                          <a:pt x="5" y="16"/>
                        </a:lnTo>
                        <a:lnTo>
                          <a:pt x="6" y="19"/>
                        </a:lnTo>
                        <a:lnTo>
                          <a:pt x="7" y="23"/>
                        </a:lnTo>
                        <a:lnTo>
                          <a:pt x="9" y="24"/>
                        </a:lnTo>
                        <a:lnTo>
                          <a:pt x="20" y="10"/>
                        </a:lnTo>
                        <a:lnTo>
                          <a:pt x="14" y="0"/>
                        </a:lnTo>
                        <a:lnTo>
                          <a:pt x="0" y="9"/>
                        </a:lnTo>
                      </a:path>
                    </a:pathLst>
                  </a:custGeom>
                  <a:solidFill>
                    <a:srgbClr val="FFFFFF">
                      <a:alpha val="100000"/>
                    </a:srgbClr>
                  </a:solidFill>
                  <a:ln w="9525">
                    <a:noFill/>
                  </a:ln>
                </p:spPr>
                <p:txBody>
                  <a:bodyPr/>
                  <a:lstStyle/>
                  <a:p>
                    <a:endParaRPr lang="zh-CN" altLang="en-US"/>
                  </a:p>
                </p:txBody>
              </p:sp>
              <p:sp>
                <p:nvSpPr>
                  <p:cNvPr id="7306" name="未知"/>
                  <p:cNvSpPr/>
                  <p:nvPr/>
                </p:nvSpPr>
                <p:spPr>
                  <a:xfrm>
                    <a:off x="27" y="2"/>
                    <a:ext cx="18" cy="36"/>
                  </a:xfrm>
                  <a:custGeom>
                    <a:avLst/>
                    <a:gdLst/>
                    <a:ahLst/>
                    <a:cxnLst>
                      <a:cxn ang="0">
                        <a:pos x="17" y="16"/>
                      </a:cxn>
                      <a:cxn ang="0">
                        <a:pos x="16" y="18"/>
                      </a:cxn>
                      <a:cxn ang="0">
                        <a:pos x="14" y="23"/>
                      </a:cxn>
                      <a:cxn ang="0">
                        <a:pos x="12" y="29"/>
                      </a:cxn>
                      <a:cxn ang="0">
                        <a:pos x="9" y="35"/>
                      </a:cxn>
                      <a:cxn ang="0">
                        <a:pos x="4" y="24"/>
                      </a:cxn>
                      <a:cxn ang="0">
                        <a:pos x="1" y="14"/>
                      </a:cxn>
                      <a:cxn ang="0">
                        <a:pos x="0" y="3"/>
                      </a:cxn>
                      <a:cxn ang="0">
                        <a:pos x="0" y="0"/>
                      </a:cxn>
                      <a:cxn ang="0">
                        <a:pos x="4" y="0"/>
                      </a:cxn>
                      <a:cxn ang="0">
                        <a:pos x="17" y="16"/>
                      </a:cxn>
                    </a:cxnLst>
                    <a:rect l="0" t="0" r="0" b="0"/>
                    <a:pathLst>
                      <a:path w="18" h="36">
                        <a:moveTo>
                          <a:pt x="17" y="16"/>
                        </a:moveTo>
                        <a:lnTo>
                          <a:pt x="16" y="18"/>
                        </a:lnTo>
                        <a:lnTo>
                          <a:pt x="14" y="23"/>
                        </a:lnTo>
                        <a:lnTo>
                          <a:pt x="12" y="29"/>
                        </a:lnTo>
                        <a:lnTo>
                          <a:pt x="9" y="35"/>
                        </a:lnTo>
                        <a:lnTo>
                          <a:pt x="4" y="24"/>
                        </a:lnTo>
                        <a:lnTo>
                          <a:pt x="1" y="14"/>
                        </a:lnTo>
                        <a:lnTo>
                          <a:pt x="0" y="3"/>
                        </a:lnTo>
                        <a:lnTo>
                          <a:pt x="0" y="0"/>
                        </a:lnTo>
                        <a:lnTo>
                          <a:pt x="4" y="0"/>
                        </a:lnTo>
                        <a:lnTo>
                          <a:pt x="17" y="16"/>
                        </a:lnTo>
                      </a:path>
                    </a:pathLst>
                  </a:custGeom>
                  <a:solidFill>
                    <a:srgbClr val="FFFFFF">
                      <a:alpha val="100000"/>
                    </a:srgbClr>
                  </a:solidFill>
                  <a:ln w="9525">
                    <a:noFill/>
                  </a:ln>
                </p:spPr>
                <p:txBody>
                  <a:bodyPr/>
                  <a:lstStyle/>
                  <a:p>
                    <a:endParaRPr lang="zh-CN" altLang="en-US"/>
                  </a:p>
                </p:txBody>
              </p:sp>
              <p:grpSp>
                <p:nvGrpSpPr>
                  <p:cNvPr id="7307" name="Group 19"/>
                  <p:cNvGrpSpPr/>
                  <p:nvPr/>
                </p:nvGrpSpPr>
                <p:grpSpPr>
                  <a:xfrm>
                    <a:off x="20" y="63"/>
                    <a:ext cx="63" cy="77"/>
                    <a:chOff x="0" y="0"/>
                    <a:chExt cx="63" cy="77"/>
                  </a:xfrm>
                </p:grpSpPr>
                <p:sp>
                  <p:nvSpPr>
                    <p:cNvPr id="7309" name="未知"/>
                    <p:cNvSpPr/>
                    <p:nvPr/>
                  </p:nvSpPr>
                  <p:spPr>
                    <a:xfrm>
                      <a:off x="7" y="0"/>
                      <a:ext cx="48" cy="42"/>
                    </a:xfrm>
                    <a:custGeom>
                      <a:avLst/>
                      <a:gdLst/>
                      <a:ahLst/>
                      <a:cxnLst>
                        <a:cxn ang="0">
                          <a:pos x="47" y="0"/>
                        </a:cxn>
                        <a:cxn ang="0">
                          <a:pos x="41" y="1"/>
                        </a:cxn>
                        <a:cxn ang="0">
                          <a:pos x="35" y="2"/>
                        </a:cxn>
                        <a:cxn ang="0">
                          <a:pos x="26" y="6"/>
                        </a:cxn>
                        <a:cxn ang="0">
                          <a:pos x="15" y="14"/>
                        </a:cxn>
                        <a:cxn ang="0">
                          <a:pos x="11" y="18"/>
                        </a:cxn>
                        <a:cxn ang="0">
                          <a:pos x="8" y="22"/>
                        </a:cxn>
                        <a:cxn ang="0">
                          <a:pos x="4" y="27"/>
                        </a:cxn>
                        <a:cxn ang="0">
                          <a:pos x="2" y="30"/>
                        </a:cxn>
                        <a:cxn ang="0">
                          <a:pos x="1" y="35"/>
                        </a:cxn>
                        <a:cxn ang="0">
                          <a:pos x="0" y="39"/>
                        </a:cxn>
                        <a:cxn ang="0">
                          <a:pos x="1" y="41"/>
                        </a:cxn>
                        <a:cxn ang="0">
                          <a:pos x="3" y="41"/>
                        </a:cxn>
                        <a:cxn ang="0">
                          <a:pos x="4" y="39"/>
                        </a:cxn>
                        <a:cxn ang="0">
                          <a:pos x="7" y="34"/>
                        </a:cxn>
                        <a:cxn ang="0">
                          <a:pos x="10" y="28"/>
                        </a:cxn>
                        <a:cxn ang="0">
                          <a:pos x="12" y="24"/>
                        </a:cxn>
                        <a:cxn ang="0">
                          <a:pos x="16" y="18"/>
                        </a:cxn>
                        <a:cxn ang="0">
                          <a:pos x="22" y="12"/>
                        </a:cxn>
                        <a:cxn ang="0">
                          <a:pos x="32" y="6"/>
                        </a:cxn>
                        <a:cxn ang="0">
                          <a:pos x="39" y="3"/>
                        </a:cxn>
                        <a:cxn ang="0">
                          <a:pos x="47" y="0"/>
                        </a:cxn>
                      </a:cxnLst>
                      <a:rect l="0" t="0" r="0" b="0"/>
                      <a:pathLst>
                        <a:path w="48" h="42">
                          <a:moveTo>
                            <a:pt x="47" y="0"/>
                          </a:moveTo>
                          <a:lnTo>
                            <a:pt x="41" y="1"/>
                          </a:lnTo>
                          <a:lnTo>
                            <a:pt x="35" y="2"/>
                          </a:lnTo>
                          <a:lnTo>
                            <a:pt x="26" y="6"/>
                          </a:lnTo>
                          <a:lnTo>
                            <a:pt x="15" y="14"/>
                          </a:lnTo>
                          <a:lnTo>
                            <a:pt x="11" y="18"/>
                          </a:lnTo>
                          <a:lnTo>
                            <a:pt x="8" y="22"/>
                          </a:lnTo>
                          <a:lnTo>
                            <a:pt x="4" y="27"/>
                          </a:lnTo>
                          <a:lnTo>
                            <a:pt x="2" y="30"/>
                          </a:lnTo>
                          <a:lnTo>
                            <a:pt x="1" y="35"/>
                          </a:lnTo>
                          <a:lnTo>
                            <a:pt x="0" y="39"/>
                          </a:lnTo>
                          <a:lnTo>
                            <a:pt x="1" y="41"/>
                          </a:lnTo>
                          <a:lnTo>
                            <a:pt x="3" y="41"/>
                          </a:lnTo>
                          <a:lnTo>
                            <a:pt x="4" y="39"/>
                          </a:lnTo>
                          <a:lnTo>
                            <a:pt x="7" y="34"/>
                          </a:lnTo>
                          <a:lnTo>
                            <a:pt x="10" y="28"/>
                          </a:lnTo>
                          <a:lnTo>
                            <a:pt x="12" y="24"/>
                          </a:lnTo>
                          <a:lnTo>
                            <a:pt x="16" y="18"/>
                          </a:lnTo>
                          <a:lnTo>
                            <a:pt x="22" y="12"/>
                          </a:lnTo>
                          <a:lnTo>
                            <a:pt x="32" y="6"/>
                          </a:lnTo>
                          <a:lnTo>
                            <a:pt x="39" y="3"/>
                          </a:lnTo>
                          <a:lnTo>
                            <a:pt x="47" y="0"/>
                          </a:lnTo>
                        </a:path>
                      </a:pathLst>
                    </a:custGeom>
                    <a:solidFill>
                      <a:srgbClr val="C0C0C0">
                        <a:alpha val="100000"/>
                      </a:srgbClr>
                    </a:solidFill>
                    <a:ln w="9525">
                      <a:noFill/>
                    </a:ln>
                  </p:spPr>
                  <p:txBody>
                    <a:bodyPr/>
                    <a:lstStyle/>
                    <a:p>
                      <a:endParaRPr lang="zh-CN" altLang="en-US"/>
                    </a:p>
                  </p:txBody>
                </p:sp>
                <p:sp>
                  <p:nvSpPr>
                    <p:cNvPr id="7310" name="未知"/>
                    <p:cNvSpPr/>
                    <p:nvPr/>
                  </p:nvSpPr>
                  <p:spPr>
                    <a:xfrm>
                      <a:off x="0" y="20"/>
                      <a:ext cx="63" cy="57"/>
                    </a:xfrm>
                    <a:custGeom>
                      <a:avLst/>
                      <a:gdLst/>
                      <a:ahLst/>
                      <a:cxnLst>
                        <a:cxn ang="0">
                          <a:pos x="61" y="0"/>
                        </a:cxn>
                        <a:cxn ang="0">
                          <a:pos x="53" y="8"/>
                        </a:cxn>
                        <a:cxn ang="0">
                          <a:pos x="48" y="10"/>
                        </a:cxn>
                        <a:cxn ang="0">
                          <a:pos x="44" y="12"/>
                        </a:cxn>
                        <a:cxn ang="0">
                          <a:pos x="39" y="15"/>
                        </a:cxn>
                        <a:cxn ang="0">
                          <a:pos x="21" y="26"/>
                        </a:cxn>
                        <a:cxn ang="0">
                          <a:pos x="18" y="30"/>
                        </a:cxn>
                        <a:cxn ang="0">
                          <a:pos x="12" y="33"/>
                        </a:cxn>
                        <a:cxn ang="0">
                          <a:pos x="8" y="36"/>
                        </a:cxn>
                        <a:cxn ang="0">
                          <a:pos x="4" y="38"/>
                        </a:cxn>
                        <a:cxn ang="0">
                          <a:pos x="1" y="41"/>
                        </a:cxn>
                        <a:cxn ang="0">
                          <a:pos x="0" y="42"/>
                        </a:cxn>
                        <a:cxn ang="0">
                          <a:pos x="0" y="44"/>
                        </a:cxn>
                        <a:cxn ang="0">
                          <a:pos x="2" y="44"/>
                        </a:cxn>
                        <a:cxn ang="0">
                          <a:pos x="6" y="42"/>
                        </a:cxn>
                        <a:cxn ang="0">
                          <a:pos x="9" y="40"/>
                        </a:cxn>
                        <a:cxn ang="0">
                          <a:pos x="13" y="38"/>
                        </a:cxn>
                        <a:cxn ang="0">
                          <a:pos x="12" y="41"/>
                        </a:cxn>
                        <a:cxn ang="0">
                          <a:pos x="10" y="45"/>
                        </a:cxn>
                        <a:cxn ang="0">
                          <a:pos x="7" y="47"/>
                        </a:cxn>
                        <a:cxn ang="0">
                          <a:pos x="7" y="48"/>
                        </a:cxn>
                        <a:cxn ang="0">
                          <a:pos x="4" y="50"/>
                        </a:cxn>
                        <a:cxn ang="0">
                          <a:pos x="2" y="54"/>
                        </a:cxn>
                        <a:cxn ang="0">
                          <a:pos x="2" y="56"/>
                        </a:cxn>
                        <a:cxn ang="0">
                          <a:pos x="9" y="55"/>
                        </a:cxn>
                        <a:cxn ang="0">
                          <a:pos x="11" y="51"/>
                        </a:cxn>
                        <a:cxn ang="0">
                          <a:pos x="16" y="47"/>
                        </a:cxn>
                        <a:cxn ang="0">
                          <a:pos x="15" y="44"/>
                        </a:cxn>
                        <a:cxn ang="0">
                          <a:pos x="21" y="39"/>
                        </a:cxn>
                        <a:cxn ang="0">
                          <a:pos x="54" y="18"/>
                        </a:cxn>
                        <a:cxn ang="0">
                          <a:pos x="49" y="18"/>
                        </a:cxn>
                        <a:cxn ang="0">
                          <a:pos x="47" y="14"/>
                        </a:cxn>
                        <a:cxn ang="0">
                          <a:pos x="52" y="12"/>
                        </a:cxn>
                        <a:cxn ang="0">
                          <a:pos x="53" y="11"/>
                        </a:cxn>
                        <a:cxn ang="0">
                          <a:pos x="55" y="11"/>
                        </a:cxn>
                        <a:cxn ang="0">
                          <a:pos x="62" y="3"/>
                        </a:cxn>
                        <a:cxn ang="0">
                          <a:pos x="61" y="0"/>
                        </a:cxn>
                      </a:cxnLst>
                      <a:rect l="0" t="0" r="0" b="0"/>
                      <a:pathLst>
                        <a:path w="63" h="57">
                          <a:moveTo>
                            <a:pt x="61" y="0"/>
                          </a:moveTo>
                          <a:lnTo>
                            <a:pt x="53" y="8"/>
                          </a:lnTo>
                          <a:lnTo>
                            <a:pt x="48" y="10"/>
                          </a:lnTo>
                          <a:lnTo>
                            <a:pt x="44" y="12"/>
                          </a:lnTo>
                          <a:lnTo>
                            <a:pt x="39" y="15"/>
                          </a:lnTo>
                          <a:lnTo>
                            <a:pt x="21" y="26"/>
                          </a:lnTo>
                          <a:lnTo>
                            <a:pt x="18" y="30"/>
                          </a:lnTo>
                          <a:lnTo>
                            <a:pt x="12" y="33"/>
                          </a:lnTo>
                          <a:lnTo>
                            <a:pt x="8" y="36"/>
                          </a:lnTo>
                          <a:lnTo>
                            <a:pt x="4" y="38"/>
                          </a:lnTo>
                          <a:lnTo>
                            <a:pt x="1" y="41"/>
                          </a:lnTo>
                          <a:lnTo>
                            <a:pt x="0" y="42"/>
                          </a:lnTo>
                          <a:lnTo>
                            <a:pt x="0" y="44"/>
                          </a:lnTo>
                          <a:lnTo>
                            <a:pt x="2" y="44"/>
                          </a:lnTo>
                          <a:lnTo>
                            <a:pt x="6" y="42"/>
                          </a:lnTo>
                          <a:lnTo>
                            <a:pt x="9" y="40"/>
                          </a:lnTo>
                          <a:lnTo>
                            <a:pt x="13" y="38"/>
                          </a:lnTo>
                          <a:lnTo>
                            <a:pt x="12" y="41"/>
                          </a:lnTo>
                          <a:lnTo>
                            <a:pt x="10" y="45"/>
                          </a:lnTo>
                          <a:lnTo>
                            <a:pt x="7" y="47"/>
                          </a:lnTo>
                          <a:lnTo>
                            <a:pt x="7" y="48"/>
                          </a:lnTo>
                          <a:lnTo>
                            <a:pt x="4" y="50"/>
                          </a:lnTo>
                          <a:lnTo>
                            <a:pt x="2" y="54"/>
                          </a:lnTo>
                          <a:lnTo>
                            <a:pt x="2" y="56"/>
                          </a:lnTo>
                          <a:lnTo>
                            <a:pt x="9" y="55"/>
                          </a:lnTo>
                          <a:lnTo>
                            <a:pt x="11" y="51"/>
                          </a:lnTo>
                          <a:lnTo>
                            <a:pt x="16" y="47"/>
                          </a:lnTo>
                          <a:lnTo>
                            <a:pt x="15" y="44"/>
                          </a:lnTo>
                          <a:lnTo>
                            <a:pt x="21" y="39"/>
                          </a:lnTo>
                          <a:lnTo>
                            <a:pt x="54" y="18"/>
                          </a:lnTo>
                          <a:lnTo>
                            <a:pt x="49" y="18"/>
                          </a:lnTo>
                          <a:lnTo>
                            <a:pt x="47" y="14"/>
                          </a:lnTo>
                          <a:lnTo>
                            <a:pt x="52" y="12"/>
                          </a:lnTo>
                          <a:lnTo>
                            <a:pt x="53" y="11"/>
                          </a:lnTo>
                          <a:lnTo>
                            <a:pt x="55" y="11"/>
                          </a:lnTo>
                          <a:lnTo>
                            <a:pt x="62" y="3"/>
                          </a:lnTo>
                          <a:lnTo>
                            <a:pt x="61" y="0"/>
                          </a:lnTo>
                        </a:path>
                      </a:pathLst>
                    </a:custGeom>
                    <a:solidFill>
                      <a:srgbClr val="C0C0C0">
                        <a:alpha val="100000"/>
                      </a:srgbClr>
                    </a:solidFill>
                    <a:ln w="9525">
                      <a:noFill/>
                    </a:ln>
                  </p:spPr>
                  <p:txBody>
                    <a:bodyPr/>
                    <a:lstStyle/>
                    <a:p>
                      <a:endParaRPr lang="zh-CN" altLang="en-US"/>
                    </a:p>
                  </p:txBody>
                </p:sp>
              </p:grpSp>
              <p:sp>
                <p:nvSpPr>
                  <p:cNvPr id="7308" name="未知"/>
                  <p:cNvSpPr/>
                  <p:nvPr/>
                </p:nvSpPr>
                <p:spPr>
                  <a:xfrm>
                    <a:off x="41" y="21"/>
                    <a:ext cx="29" cy="119"/>
                  </a:xfrm>
                  <a:custGeom>
                    <a:avLst/>
                    <a:gdLst/>
                    <a:ahLst/>
                    <a:cxnLst>
                      <a:cxn ang="0">
                        <a:pos x="5" y="0"/>
                      </a:cxn>
                      <a:cxn ang="0">
                        <a:pos x="8" y="3"/>
                      </a:cxn>
                      <a:cxn ang="0">
                        <a:pos x="11" y="4"/>
                      </a:cxn>
                      <a:cxn ang="0">
                        <a:pos x="15" y="4"/>
                      </a:cxn>
                      <a:cxn ang="0">
                        <a:pos x="19" y="3"/>
                      </a:cxn>
                      <a:cxn ang="0">
                        <a:pos x="20" y="5"/>
                      </a:cxn>
                      <a:cxn ang="0">
                        <a:pos x="20" y="8"/>
                      </a:cxn>
                      <a:cxn ang="0">
                        <a:pos x="19" y="11"/>
                      </a:cxn>
                      <a:cxn ang="0">
                        <a:pos x="18" y="12"/>
                      </a:cxn>
                      <a:cxn ang="0">
                        <a:pos x="15" y="14"/>
                      </a:cxn>
                      <a:cxn ang="0">
                        <a:pos x="20" y="21"/>
                      </a:cxn>
                      <a:cxn ang="0">
                        <a:pos x="23" y="25"/>
                      </a:cxn>
                      <a:cxn ang="0">
                        <a:pos x="24" y="28"/>
                      </a:cxn>
                      <a:cxn ang="0">
                        <a:pos x="25" y="38"/>
                      </a:cxn>
                      <a:cxn ang="0">
                        <a:pos x="27" y="58"/>
                      </a:cxn>
                      <a:cxn ang="0">
                        <a:pos x="28" y="70"/>
                      </a:cxn>
                      <a:cxn ang="0">
                        <a:pos x="28" y="84"/>
                      </a:cxn>
                      <a:cxn ang="0">
                        <a:pos x="28" y="100"/>
                      </a:cxn>
                      <a:cxn ang="0">
                        <a:pos x="27" y="118"/>
                      </a:cxn>
                      <a:cxn ang="0">
                        <a:pos x="1" y="118"/>
                      </a:cxn>
                      <a:cxn ang="0">
                        <a:pos x="0" y="100"/>
                      </a:cxn>
                      <a:cxn ang="0">
                        <a:pos x="1" y="89"/>
                      </a:cxn>
                      <a:cxn ang="0">
                        <a:pos x="2" y="76"/>
                      </a:cxn>
                      <a:cxn ang="0">
                        <a:pos x="2" y="54"/>
                      </a:cxn>
                      <a:cxn ang="0">
                        <a:pos x="2" y="47"/>
                      </a:cxn>
                      <a:cxn ang="0">
                        <a:pos x="2" y="30"/>
                      </a:cxn>
                      <a:cxn ang="0">
                        <a:pos x="4" y="24"/>
                      </a:cxn>
                      <a:cxn ang="0">
                        <a:pos x="7" y="15"/>
                      </a:cxn>
                      <a:cxn ang="0">
                        <a:pos x="3" y="10"/>
                      </a:cxn>
                      <a:cxn ang="0">
                        <a:pos x="1" y="8"/>
                      </a:cxn>
                      <a:cxn ang="0">
                        <a:pos x="5" y="0"/>
                      </a:cxn>
                    </a:cxnLst>
                    <a:rect l="0" t="0" r="0" b="0"/>
                    <a:pathLst>
                      <a:path w="29" h="119">
                        <a:moveTo>
                          <a:pt x="5" y="0"/>
                        </a:moveTo>
                        <a:lnTo>
                          <a:pt x="8" y="3"/>
                        </a:lnTo>
                        <a:lnTo>
                          <a:pt x="11" y="4"/>
                        </a:lnTo>
                        <a:lnTo>
                          <a:pt x="15" y="4"/>
                        </a:lnTo>
                        <a:lnTo>
                          <a:pt x="19" y="3"/>
                        </a:lnTo>
                        <a:lnTo>
                          <a:pt x="20" y="5"/>
                        </a:lnTo>
                        <a:lnTo>
                          <a:pt x="20" y="8"/>
                        </a:lnTo>
                        <a:lnTo>
                          <a:pt x="19" y="11"/>
                        </a:lnTo>
                        <a:lnTo>
                          <a:pt x="18" y="12"/>
                        </a:lnTo>
                        <a:lnTo>
                          <a:pt x="15" y="14"/>
                        </a:lnTo>
                        <a:lnTo>
                          <a:pt x="20" y="21"/>
                        </a:lnTo>
                        <a:lnTo>
                          <a:pt x="23" y="25"/>
                        </a:lnTo>
                        <a:lnTo>
                          <a:pt x="24" y="28"/>
                        </a:lnTo>
                        <a:lnTo>
                          <a:pt x="25" y="38"/>
                        </a:lnTo>
                        <a:lnTo>
                          <a:pt x="27" y="58"/>
                        </a:lnTo>
                        <a:lnTo>
                          <a:pt x="28" y="70"/>
                        </a:lnTo>
                        <a:lnTo>
                          <a:pt x="28" y="84"/>
                        </a:lnTo>
                        <a:lnTo>
                          <a:pt x="28" y="100"/>
                        </a:lnTo>
                        <a:lnTo>
                          <a:pt x="27" y="118"/>
                        </a:lnTo>
                        <a:lnTo>
                          <a:pt x="1" y="118"/>
                        </a:lnTo>
                        <a:lnTo>
                          <a:pt x="0" y="100"/>
                        </a:lnTo>
                        <a:lnTo>
                          <a:pt x="1" y="89"/>
                        </a:lnTo>
                        <a:lnTo>
                          <a:pt x="2" y="76"/>
                        </a:lnTo>
                        <a:lnTo>
                          <a:pt x="2" y="54"/>
                        </a:lnTo>
                        <a:lnTo>
                          <a:pt x="2" y="47"/>
                        </a:lnTo>
                        <a:lnTo>
                          <a:pt x="2" y="30"/>
                        </a:lnTo>
                        <a:lnTo>
                          <a:pt x="4" y="24"/>
                        </a:lnTo>
                        <a:lnTo>
                          <a:pt x="7" y="15"/>
                        </a:lnTo>
                        <a:lnTo>
                          <a:pt x="3" y="10"/>
                        </a:lnTo>
                        <a:lnTo>
                          <a:pt x="1" y="8"/>
                        </a:lnTo>
                        <a:lnTo>
                          <a:pt x="5" y="0"/>
                        </a:lnTo>
                      </a:path>
                    </a:pathLst>
                  </a:custGeom>
                  <a:solidFill>
                    <a:srgbClr val="0000FF">
                      <a:alpha val="100000"/>
                    </a:srgbClr>
                  </a:solidFill>
                  <a:ln w="9525">
                    <a:noFill/>
                  </a:ln>
                </p:spPr>
                <p:txBody>
                  <a:bodyPr/>
                  <a:lstStyle/>
                  <a:p>
                    <a:endParaRPr lang="zh-CN" altLang="en-US"/>
                  </a:p>
                </p:txBody>
              </p:sp>
            </p:grpSp>
            <p:grpSp>
              <p:nvGrpSpPr>
                <p:cNvPr id="7289" name="Group 23"/>
                <p:cNvGrpSpPr/>
                <p:nvPr/>
              </p:nvGrpSpPr>
              <p:grpSpPr>
                <a:xfrm>
                  <a:off x="0" y="0"/>
                  <a:ext cx="259" cy="157"/>
                  <a:chOff x="0" y="0"/>
                  <a:chExt cx="259" cy="157"/>
                </a:xfrm>
              </p:grpSpPr>
              <p:grpSp>
                <p:nvGrpSpPr>
                  <p:cNvPr id="7290" name="Group 24"/>
                  <p:cNvGrpSpPr/>
                  <p:nvPr/>
                </p:nvGrpSpPr>
                <p:grpSpPr>
                  <a:xfrm>
                    <a:off x="0" y="4"/>
                    <a:ext cx="110" cy="153"/>
                    <a:chOff x="0" y="0"/>
                    <a:chExt cx="110" cy="153"/>
                  </a:xfrm>
                </p:grpSpPr>
                <p:sp>
                  <p:nvSpPr>
                    <p:cNvPr id="7298" name="未知"/>
                    <p:cNvSpPr/>
                    <p:nvPr/>
                  </p:nvSpPr>
                  <p:spPr>
                    <a:xfrm>
                      <a:off x="0" y="2"/>
                      <a:ext cx="108" cy="151"/>
                    </a:xfrm>
                    <a:custGeom>
                      <a:avLst/>
                      <a:gdLst/>
                      <a:ahLst/>
                      <a:cxnLst>
                        <a:cxn ang="0">
                          <a:pos x="95" y="0"/>
                        </a:cxn>
                        <a:cxn ang="0">
                          <a:pos x="91" y="5"/>
                        </a:cxn>
                        <a:cxn ang="0">
                          <a:pos x="81" y="8"/>
                        </a:cxn>
                        <a:cxn ang="0">
                          <a:pos x="72" y="10"/>
                        </a:cxn>
                        <a:cxn ang="0">
                          <a:pos x="65" y="11"/>
                        </a:cxn>
                        <a:cxn ang="0">
                          <a:pos x="52" y="12"/>
                        </a:cxn>
                        <a:cxn ang="0">
                          <a:pos x="47" y="14"/>
                        </a:cxn>
                        <a:cxn ang="0">
                          <a:pos x="46" y="15"/>
                        </a:cxn>
                        <a:cxn ang="0">
                          <a:pos x="45" y="16"/>
                        </a:cxn>
                        <a:cxn ang="0">
                          <a:pos x="41" y="31"/>
                        </a:cxn>
                        <a:cxn ang="0">
                          <a:pos x="39" y="39"/>
                        </a:cxn>
                        <a:cxn ang="0">
                          <a:pos x="36" y="47"/>
                        </a:cxn>
                        <a:cxn ang="0">
                          <a:pos x="35" y="51"/>
                        </a:cxn>
                        <a:cxn ang="0">
                          <a:pos x="34" y="52"/>
                        </a:cxn>
                        <a:cxn ang="0">
                          <a:pos x="31" y="53"/>
                        </a:cxn>
                        <a:cxn ang="0">
                          <a:pos x="30" y="56"/>
                        </a:cxn>
                        <a:cxn ang="0">
                          <a:pos x="29" y="59"/>
                        </a:cxn>
                        <a:cxn ang="0">
                          <a:pos x="22" y="74"/>
                        </a:cxn>
                        <a:cxn ang="0">
                          <a:pos x="21" y="79"/>
                        </a:cxn>
                        <a:cxn ang="0">
                          <a:pos x="20" y="82"/>
                        </a:cxn>
                        <a:cxn ang="0">
                          <a:pos x="12" y="90"/>
                        </a:cxn>
                        <a:cxn ang="0">
                          <a:pos x="11" y="93"/>
                        </a:cxn>
                        <a:cxn ang="0">
                          <a:pos x="9" y="96"/>
                        </a:cxn>
                        <a:cxn ang="0">
                          <a:pos x="7" y="99"/>
                        </a:cxn>
                        <a:cxn ang="0">
                          <a:pos x="5" y="102"/>
                        </a:cxn>
                        <a:cxn ang="0">
                          <a:pos x="3" y="108"/>
                        </a:cxn>
                        <a:cxn ang="0">
                          <a:pos x="1" y="113"/>
                        </a:cxn>
                        <a:cxn ang="0">
                          <a:pos x="0" y="116"/>
                        </a:cxn>
                        <a:cxn ang="0">
                          <a:pos x="0" y="120"/>
                        </a:cxn>
                        <a:cxn ang="0">
                          <a:pos x="1" y="123"/>
                        </a:cxn>
                        <a:cxn ang="0">
                          <a:pos x="2" y="127"/>
                        </a:cxn>
                        <a:cxn ang="0">
                          <a:pos x="4" y="130"/>
                        </a:cxn>
                        <a:cxn ang="0">
                          <a:pos x="5" y="133"/>
                        </a:cxn>
                        <a:cxn ang="0">
                          <a:pos x="9" y="137"/>
                        </a:cxn>
                        <a:cxn ang="0">
                          <a:pos x="44" y="138"/>
                        </a:cxn>
                        <a:cxn ang="0">
                          <a:pos x="51" y="119"/>
                        </a:cxn>
                        <a:cxn ang="0">
                          <a:pos x="57" y="109"/>
                        </a:cxn>
                        <a:cxn ang="0">
                          <a:pos x="61" y="96"/>
                        </a:cxn>
                        <a:cxn ang="0">
                          <a:pos x="55" y="122"/>
                        </a:cxn>
                        <a:cxn ang="0">
                          <a:pos x="53" y="131"/>
                        </a:cxn>
                        <a:cxn ang="0">
                          <a:pos x="51" y="141"/>
                        </a:cxn>
                        <a:cxn ang="0">
                          <a:pos x="47" y="150"/>
                        </a:cxn>
                        <a:cxn ang="0">
                          <a:pos x="74" y="150"/>
                        </a:cxn>
                        <a:cxn ang="0">
                          <a:pos x="83" y="136"/>
                        </a:cxn>
                        <a:cxn ang="0">
                          <a:pos x="88" y="129"/>
                        </a:cxn>
                        <a:cxn ang="0">
                          <a:pos x="92" y="120"/>
                        </a:cxn>
                        <a:cxn ang="0">
                          <a:pos x="97" y="109"/>
                        </a:cxn>
                        <a:cxn ang="0">
                          <a:pos x="99" y="99"/>
                        </a:cxn>
                        <a:cxn ang="0">
                          <a:pos x="101" y="90"/>
                        </a:cxn>
                        <a:cxn ang="0">
                          <a:pos x="104" y="80"/>
                        </a:cxn>
                        <a:cxn ang="0">
                          <a:pos x="105" y="70"/>
                        </a:cxn>
                        <a:cxn ang="0">
                          <a:pos x="107" y="58"/>
                        </a:cxn>
                        <a:cxn ang="0">
                          <a:pos x="107" y="50"/>
                        </a:cxn>
                        <a:cxn ang="0">
                          <a:pos x="107" y="43"/>
                        </a:cxn>
                        <a:cxn ang="0">
                          <a:pos x="107" y="32"/>
                        </a:cxn>
                        <a:cxn ang="0">
                          <a:pos x="107" y="25"/>
                        </a:cxn>
                        <a:cxn ang="0">
                          <a:pos x="103" y="3"/>
                        </a:cxn>
                        <a:cxn ang="0">
                          <a:pos x="95" y="0"/>
                        </a:cxn>
                      </a:cxnLst>
                      <a:rect l="0" t="0" r="0" b="0"/>
                      <a:pathLst>
                        <a:path w="108" h="151">
                          <a:moveTo>
                            <a:pt x="95" y="0"/>
                          </a:moveTo>
                          <a:lnTo>
                            <a:pt x="91" y="5"/>
                          </a:lnTo>
                          <a:lnTo>
                            <a:pt x="81" y="8"/>
                          </a:lnTo>
                          <a:lnTo>
                            <a:pt x="72" y="10"/>
                          </a:lnTo>
                          <a:lnTo>
                            <a:pt x="65" y="11"/>
                          </a:lnTo>
                          <a:lnTo>
                            <a:pt x="52" y="12"/>
                          </a:lnTo>
                          <a:lnTo>
                            <a:pt x="47" y="14"/>
                          </a:lnTo>
                          <a:lnTo>
                            <a:pt x="46" y="15"/>
                          </a:lnTo>
                          <a:lnTo>
                            <a:pt x="45" y="16"/>
                          </a:lnTo>
                          <a:lnTo>
                            <a:pt x="41" y="31"/>
                          </a:lnTo>
                          <a:lnTo>
                            <a:pt x="39" y="39"/>
                          </a:lnTo>
                          <a:lnTo>
                            <a:pt x="36" y="47"/>
                          </a:lnTo>
                          <a:lnTo>
                            <a:pt x="35" y="51"/>
                          </a:lnTo>
                          <a:lnTo>
                            <a:pt x="34" y="52"/>
                          </a:lnTo>
                          <a:lnTo>
                            <a:pt x="31" y="53"/>
                          </a:lnTo>
                          <a:lnTo>
                            <a:pt x="30" y="56"/>
                          </a:lnTo>
                          <a:lnTo>
                            <a:pt x="29" y="59"/>
                          </a:lnTo>
                          <a:lnTo>
                            <a:pt x="22" y="74"/>
                          </a:lnTo>
                          <a:lnTo>
                            <a:pt x="21" y="79"/>
                          </a:lnTo>
                          <a:lnTo>
                            <a:pt x="20" y="82"/>
                          </a:lnTo>
                          <a:lnTo>
                            <a:pt x="12" y="90"/>
                          </a:lnTo>
                          <a:lnTo>
                            <a:pt x="11" y="93"/>
                          </a:lnTo>
                          <a:lnTo>
                            <a:pt x="9" y="96"/>
                          </a:lnTo>
                          <a:lnTo>
                            <a:pt x="7" y="99"/>
                          </a:lnTo>
                          <a:lnTo>
                            <a:pt x="5" y="102"/>
                          </a:lnTo>
                          <a:lnTo>
                            <a:pt x="3" y="108"/>
                          </a:lnTo>
                          <a:lnTo>
                            <a:pt x="1" y="113"/>
                          </a:lnTo>
                          <a:lnTo>
                            <a:pt x="0" y="116"/>
                          </a:lnTo>
                          <a:lnTo>
                            <a:pt x="0" y="120"/>
                          </a:lnTo>
                          <a:lnTo>
                            <a:pt x="1" y="123"/>
                          </a:lnTo>
                          <a:lnTo>
                            <a:pt x="2" y="127"/>
                          </a:lnTo>
                          <a:lnTo>
                            <a:pt x="4" y="130"/>
                          </a:lnTo>
                          <a:lnTo>
                            <a:pt x="5" y="133"/>
                          </a:lnTo>
                          <a:lnTo>
                            <a:pt x="9" y="137"/>
                          </a:lnTo>
                          <a:lnTo>
                            <a:pt x="44" y="138"/>
                          </a:lnTo>
                          <a:lnTo>
                            <a:pt x="51" y="119"/>
                          </a:lnTo>
                          <a:lnTo>
                            <a:pt x="57" y="109"/>
                          </a:lnTo>
                          <a:lnTo>
                            <a:pt x="61" y="96"/>
                          </a:lnTo>
                          <a:lnTo>
                            <a:pt x="55" y="122"/>
                          </a:lnTo>
                          <a:lnTo>
                            <a:pt x="53" y="131"/>
                          </a:lnTo>
                          <a:lnTo>
                            <a:pt x="51" y="141"/>
                          </a:lnTo>
                          <a:lnTo>
                            <a:pt x="47" y="150"/>
                          </a:lnTo>
                          <a:lnTo>
                            <a:pt x="74" y="150"/>
                          </a:lnTo>
                          <a:lnTo>
                            <a:pt x="83" y="136"/>
                          </a:lnTo>
                          <a:lnTo>
                            <a:pt x="88" y="129"/>
                          </a:lnTo>
                          <a:lnTo>
                            <a:pt x="92" y="120"/>
                          </a:lnTo>
                          <a:lnTo>
                            <a:pt x="97" y="109"/>
                          </a:lnTo>
                          <a:lnTo>
                            <a:pt x="99" y="99"/>
                          </a:lnTo>
                          <a:lnTo>
                            <a:pt x="101" y="90"/>
                          </a:lnTo>
                          <a:lnTo>
                            <a:pt x="104" y="80"/>
                          </a:lnTo>
                          <a:lnTo>
                            <a:pt x="105" y="70"/>
                          </a:lnTo>
                          <a:lnTo>
                            <a:pt x="107" y="58"/>
                          </a:lnTo>
                          <a:lnTo>
                            <a:pt x="107" y="50"/>
                          </a:lnTo>
                          <a:lnTo>
                            <a:pt x="107" y="43"/>
                          </a:lnTo>
                          <a:lnTo>
                            <a:pt x="107" y="32"/>
                          </a:lnTo>
                          <a:lnTo>
                            <a:pt x="107" y="25"/>
                          </a:lnTo>
                          <a:lnTo>
                            <a:pt x="103" y="3"/>
                          </a:lnTo>
                          <a:lnTo>
                            <a:pt x="95" y="0"/>
                          </a:lnTo>
                        </a:path>
                      </a:pathLst>
                    </a:custGeom>
                    <a:solidFill>
                      <a:srgbClr val="7F7F7F">
                        <a:alpha val="100000"/>
                      </a:srgbClr>
                    </a:solidFill>
                    <a:ln w="9525">
                      <a:noFill/>
                    </a:ln>
                  </p:spPr>
                  <p:txBody>
                    <a:bodyPr/>
                    <a:lstStyle/>
                    <a:p>
                      <a:endParaRPr lang="zh-CN" altLang="en-US"/>
                    </a:p>
                  </p:txBody>
                </p:sp>
                <p:sp>
                  <p:nvSpPr>
                    <p:cNvPr id="7299" name="未知"/>
                    <p:cNvSpPr/>
                    <p:nvPr/>
                  </p:nvSpPr>
                  <p:spPr>
                    <a:xfrm>
                      <a:off x="29" y="73"/>
                      <a:ext cx="44" cy="34"/>
                    </a:xfrm>
                    <a:custGeom>
                      <a:avLst/>
                      <a:gdLst/>
                      <a:ahLst/>
                      <a:cxnLst>
                        <a:cxn ang="0">
                          <a:pos x="14" y="0"/>
                        </a:cxn>
                        <a:cxn ang="0">
                          <a:pos x="19" y="1"/>
                        </a:cxn>
                        <a:cxn ang="0">
                          <a:pos x="22" y="2"/>
                        </a:cxn>
                        <a:cxn ang="0">
                          <a:pos x="24" y="3"/>
                        </a:cxn>
                        <a:cxn ang="0">
                          <a:pos x="27" y="5"/>
                        </a:cxn>
                        <a:cxn ang="0">
                          <a:pos x="29" y="6"/>
                        </a:cxn>
                        <a:cxn ang="0">
                          <a:pos x="31" y="7"/>
                        </a:cxn>
                        <a:cxn ang="0">
                          <a:pos x="34" y="3"/>
                        </a:cxn>
                        <a:cxn ang="0">
                          <a:pos x="34" y="8"/>
                        </a:cxn>
                        <a:cxn ang="0">
                          <a:pos x="35" y="12"/>
                        </a:cxn>
                        <a:cxn ang="0">
                          <a:pos x="38" y="9"/>
                        </a:cxn>
                        <a:cxn ang="0">
                          <a:pos x="41" y="6"/>
                        </a:cxn>
                        <a:cxn ang="0">
                          <a:pos x="43" y="4"/>
                        </a:cxn>
                        <a:cxn ang="0">
                          <a:pos x="43" y="8"/>
                        </a:cxn>
                        <a:cxn ang="0">
                          <a:pos x="41" y="13"/>
                        </a:cxn>
                        <a:cxn ang="0">
                          <a:pos x="39" y="17"/>
                        </a:cxn>
                        <a:cxn ang="0">
                          <a:pos x="36" y="19"/>
                        </a:cxn>
                        <a:cxn ang="0">
                          <a:pos x="35" y="21"/>
                        </a:cxn>
                        <a:cxn ang="0">
                          <a:pos x="32" y="21"/>
                        </a:cxn>
                        <a:cxn ang="0">
                          <a:pos x="28" y="33"/>
                        </a:cxn>
                        <a:cxn ang="0">
                          <a:pos x="24" y="33"/>
                        </a:cxn>
                        <a:cxn ang="0">
                          <a:pos x="20" y="32"/>
                        </a:cxn>
                        <a:cxn ang="0">
                          <a:pos x="17" y="30"/>
                        </a:cxn>
                        <a:cxn ang="0">
                          <a:pos x="21" y="29"/>
                        </a:cxn>
                        <a:cxn ang="0">
                          <a:pos x="22" y="28"/>
                        </a:cxn>
                        <a:cxn ang="0">
                          <a:pos x="14" y="21"/>
                        </a:cxn>
                        <a:cxn ang="0">
                          <a:pos x="9" y="20"/>
                        </a:cxn>
                        <a:cxn ang="0">
                          <a:pos x="3" y="20"/>
                        </a:cxn>
                        <a:cxn ang="0">
                          <a:pos x="2" y="20"/>
                        </a:cxn>
                        <a:cxn ang="0">
                          <a:pos x="0" y="19"/>
                        </a:cxn>
                        <a:cxn ang="0">
                          <a:pos x="0" y="17"/>
                        </a:cxn>
                        <a:cxn ang="0">
                          <a:pos x="8" y="17"/>
                        </a:cxn>
                        <a:cxn ang="0">
                          <a:pos x="11" y="17"/>
                        </a:cxn>
                        <a:cxn ang="0">
                          <a:pos x="10" y="17"/>
                        </a:cxn>
                        <a:cxn ang="0">
                          <a:pos x="14" y="20"/>
                        </a:cxn>
                        <a:cxn ang="0">
                          <a:pos x="19" y="23"/>
                        </a:cxn>
                        <a:cxn ang="0">
                          <a:pos x="22" y="25"/>
                        </a:cxn>
                        <a:cxn ang="0">
                          <a:pos x="25" y="20"/>
                        </a:cxn>
                        <a:cxn ang="0">
                          <a:pos x="25" y="19"/>
                        </a:cxn>
                        <a:cxn ang="0">
                          <a:pos x="25" y="14"/>
                        </a:cxn>
                        <a:cxn ang="0">
                          <a:pos x="28" y="15"/>
                        </a:cxn>
                        <a:cxn ang="0">
                          <a:pos x="30" y="13"/>
                        </a:cxn>
                        <a:cxn ang="0">
                          <a:pos x="27" y="11"/>
                        </a:cxn>
                        <a:cxn ang="0">
                          <a:pos x="25" y="9"/>
                        </a:cxn>
                        <a:cxn ang="0">
                          <a:pos x="20" y="6"/>
                        </a:cxn>
                        <a:cxn ang="0">
                          <a:pos x="18" y="3"/>
                        </a:cxn>
                        <a:cxn ang="0">
                          <a:pos x="14" y="0"/>
                        </a:cxn>
                      </a:cxnLst>
                      <a:rect l="0" t="0" r="0" b="0"/>
                      <a:pathLst>
                        <a:path w="44" h="34">
                          <a:moveTo>
                            <a:pt x="14" y="0"/>
                          </a:moveTo>
                          <a:lnTo>
                            <a:pt x="19" y="1"/>
                          </a:lnTo>
                          <a:lnTo>
                            <a:pt x="22" y="2"/>
                          </a:lnTo>
                          <a:lnTo>
                            <a:pt x="24" y="3"/>
                          </a:lnTo>
                          <a:lnTo>
                            <a:pt x="27" y="5"/>
                          </a:lnTo>
                          <a:lnTo>
                            <a:pt x="29" y="6"/>
                          </a:lnTo>
                          <a:lnTo>
                            <a:pt x="31" y="7"/>
                          </a:lnTo>
                          <a:lnTo>
                            <a:pt x="34" y="3"/>
                          </a:lnTo>
                          <a:lnTo>
                            <a:pt x="34" y="8"/>
                          </a:lnTo>
                          <a:lnTo>
                            <a:pt x="35" y="12"/>
                          </a:lnTo>
                          <a:lnTo>
                            <a:pt x="38" y="9"/>
                          </a:lnTo>
                          <a:lnTo>
                            <a:pt x="41" y="6"/>
                          </a:lnTo>
                          <a:lnTo>
                            <a:pt x="43" y="4"/>
                          </a:lnTo>
                          <a:lnTo>
                            <a:pt x="43" y="8"/>
                          </a:lnTo>
                          <a:lnTo>
                            <a:pt x="41" y="13"/>
                          </a:lnTo>
                          <a:lnTo>
                            <a:pt x="39" y="17"/>
                          </a:lnTo>
                          <a:lnTo>
                            <a:pt x="36" y="19"/>
                          </a:lnTo>
                          <a:lnTo>
                            <a:pt x="35" y="21"/>
                          </a:lnTo>
                          <a:lnTo>
                            <a:pt x="32" y="21"/>
                          </a:lnTo>
                          <a:lnTo>
                            <a:pt x="28" y="33"/>
                          </a:lnTo>
                          <a:lnTo>
                            <a:pt x="24" y="33"/>
                          </a:lnTo>
                          <a:lnTo>
                            <a:pt x="20" y="32"/>
                          </a:lnTo>
                          <a:lnTo>
                            <a:pt x="17" y="30"/>
                          </a:lnTo>
                          <a:lnTo>
                            <a:pt x="21" y="29"/>
                          </a:lnTo>
                          <a:lnTo>
                            <a:pt x="22" y="28"/>
                          </a:lnTo>
                          <a:lnTo>
                            <a:pt x="14" y="21"/>
                          </a:lnTo>
                          <a:lnTo>
                            <a:pt x="9" y="20"/>
                          </a:lnTo>
                          <a:lnTo>
                            <a:pt x="3" y="20"/>
                          </a:lnTo>
                          <a:lnTo>
                            <a:pt x="2" y="20"/>
                          </a:lnTo>
                          <a:lnTo>
                            <a:pt x="0" y="19"/>
                          </a:lnTo>
                          <a:lnTo>
                            <a:pt x="0" y="17"/>
                          </a:lnTo>
                          <a:lnTo>
                            <a:pt x="8" y="17"/>
                          </a:lnTo>
                          <a:lnTo>
                            <a:pt x="11" y="17"/>
                          </a:lnTo>
                          <a:lnTo>
                            <a:pt x="10" y="17"/>
                          </a:lnTo>
                          <a:lnTo>
                            <a:pt x="14" y="20"/>
                          </a:lnTo>
                          <a:lnTo>
                            <a:pt x="19" y="23"/>
                          </a:lnTo>
                          <a:lnTo>
                            <a:pt x="22" y="25"/>
                          </a:lnTo>
                          <a:lnTo>
                            <a:pt x="25" y="20"/>
                          </a:lnTo>
                          <a:lnTo>
                            <a:pt x="25" y="19"/>
                          </a:lnTo>
                          <a:lnTo>
                            <a:pt x="25" y="14"/>
                          </a:lnTo>
                          <a:lnTo>
                            <a:pt x="28" y="15"/>
                          </a:lnTo>
                          <a:lnTo>
                            <a:pt x="30" y="13"/>
                          </a:lnTo>
                          <a:lnTo>
                            <a:pt x="27" y="11"/>
                          </a:lnTo>
                          <a:lnTo>
                            <a:pt x="25" y="9"/>
                          </a:lnTo>
                          <a:lnTo>
                            <a:pt x="20" y="6"/>
                          </a:lnTo>
                          <a:lnTo>
                            <a:pt x="18" y="3"/>
                          </a:lnTo>
                          <a:lnTo>
                            <a:pt x="14" y="0"/>
                          </a:lnTo>
                        </a:path>
                      </a:pathLst>
                    </a:custGeom>
                    <a:solidFill>
                      <a:srgbClr val="5F5F5F">
                        <a:alpha val="100000"/>
                      </a:srgbClr>
                    </a:solidFill>
                    <a:ln w="9525">
                      <a:noFill/>
                    </a:ln>
                  </p:spPr>
                  <p:txBody>
                    <a:bodyPr/>
                    <a:lstStyle/>
                    <a:p>
                      <a:endParaRPr lang="zh-CN" altLang="en-US"/>
                    </a:p>
                  </p:txBody>
                </p:sp>
                <p:sp>
                  <p:nvSpPr>
                    <p:cNvPr id="7300" name="未知"/>
                    <p:cNvSpPr/>
                    <p:nvPr/>
                  </p:nvSpPr>
                  <p:spPr>
                    <a:xfrm>
                      <a:off x="43" y="23"/>
                      <a:ext cx="21" cy="47"/>
                    </a:xfrm>
                    <a:custGeom>
                      <a:avLst/>
                      <a:gdLst/>
                      <a:ahLst/>
                      <a:cxnLst>
                        <a:cxn ang="0">
                          <a:pos x="7" y="0"/>
                        </a:cxn>
                        <a:cxn ang="0">
                          <a:pos x="15" y="14"/>
                        </a:cxn>
                        <a:cxn ang="0">
                          <a:pos x="17" y="22"/>
                        </a:cxn>
                        <a:cxn ang="0">
                          <a:pos x="19" y="29"/>
                        </a:cxn>
                        <a:cxn ang="0">
                          <a:pos x="20" y="35"/>
                        </a:cxn>
                        <a:cxn ang="0">
                          <a:pos x="20" y="46"/>
                        </a:cxn>
                        <a:cxn ang="0">
                          <a:pos x="19" y="42"/>
                        </a:cxn>
                        <a:cxn ang="0">
                          <a:pos x="11" y="39"/>
                        </a:cxn>
                        <a:cxn ang="0">
                          <a:pos x="8" y="38"/>
                        </a:cxn>
                        <a:cxn ang="0">
                          <a:pos x="2" y="34"/>
                        </a:cxn>
                        <a:cxn ang="0">
                          <a:pos x="0" y="29"/>
                        </a:cxn>
                        <a:cxn ang="0">
                          <a:pos x="2" y="26"/>
                        </a:cxn>
                        <a:cxn ang="0">
                          <a:pos x="7" y="33"/>
                        </a:cxn>
                        <a:cxn ang="0">
                          <a:pos x="10" y="36"/>
                        </a:cxn>
                        <a:cxn ang="0">
                          <a:pos x="15" y="39"/>
                        </a:cxn>
                        <a:cxn ang="0">
                          <a:pos x="17" y="39"/>
                        </a:cxn>
                        <a:cxn ang="0">
                          <a:pos x="19" y="41"/>
                        </a:cxn>
                        <a:cxn ang="0">
                          <a:pos x="17" y="26"/>
                        </a:cxn>
                        <a:cxn ang="0">
                          <a:pos x="13" y="16"/>
                        </a:cxn>
                        <a:cxn ang="0">
                          <a:pos x="10" y="10"/>
                        </a:cxn>
                        <a:cxn ang="0">
                          <a:pos x="7" y="0"/>
                        </a:cxn>
                      </a:cxnLst>
                      <a:rect l="0" t="0" r="0" b="0"/>
                      <a:pathLst>
                        <a:path w="21" h="47">
                          <a:moveTo>
                            <a:pt x="7" y="0"/>
                          </a:moveTo>
                          <a:lnTo>
                            <a:pt x="15" y="14"/>
                          </a:lnTo>
                          <a:lnTo>
                            <a:pt x="17" y="22"/>
                          </a:lnTo>
                          <a:lnTo>
                            <a:pt x="19" y="29"/>
                          </a:lnTo>
                          <a:lnTo>
                            <a:pt x="20" y="35"/>
                          </a:lnTo>
                          <a:lnTo>
                            <a:pt x="20" y="46"/>
                          </a:lnTo>
                          <a:lnTo>
                            <a:pt x="19" y="42"/>
                          </a:lnTo>
                          <a:lnTo>
                            <a:pt x="11" y="39"/>
                          </a:lnTo>
                          <a:lnTo>
                            <a:pt x="8" y="38"/>
                          </a:lnTo>
                          <a:lnTo>
                            <a:pt x="2" y="34"/>
                          </a:lnTo>
                          <a:lnTo>
                            <a:pt x="0" y="29"/>
                          </a:lnTo>
                          <a:lnTo>
                            <a:pt x="2" y="26"/>
                          </a:lnTo>
                          <a:lnTo>
                            <a:pt x="7" y="33"/>
                          </a:lnTo>
                          <a:lnTo>
                            <a:pt x="10" y="36"/>
                          </a:lnTo>
                          <a:lnTo>
                            <a:pt x="15" y="39"/>
                          </a:lnTo>
                          <a:lnTo>
                            <a:pt x="17" y="39"/>
                          </a:lnTo>
                          <a:lnTo>
                            <a:pt x="19" y="41"/>
                          </a:lnTo>
                          <a:lnTo>
                            <a:pt x="17" y="26"/>
                          </a:lnTo>
                          <a:lnTo>
                            <a:pt x="13" y="16"/>
                          </a:lnTo>
                          <a:lnTo>
                            <a:pt x="10" y="10"/>
                          </a:lnTo>
                          <a:lnTo>
                            <a:pt x="7" y="0"/>
                          </a:lnTo>
                        </a:path>
                      </a:pathLst>
                    </a:custGeom>
                    <a:solidFill>
                      <a:srgbClr val="5F5F5F">
                        <a:alpha val="100000"/>
                      </a:srgbClr>
                    </a:solidFill>
                    <a:ln w="9525">
                      <a:noFill/>
                    </a:ln>
                  </p:spPr>
                  <p:txBody>
                    <a:bodyPr/>
                    <a:lstStyle/>
                    <a:p>
                      <a:endParaRPr lang="zh-CN" altLang="en-US"/>
                    </a:p>
                  </p:txBody>
                </p:sp>
                <p:grpSp>
                  <p:nvGrpSpPr>
                    <p:cNvPr id="7301" name="Group 28"/>
                    <p:cNvGrpSpPr/>
                    <p:nvPr/>
                  </p:nvGrpSpPr>
                  <p:grpSpPr>
                    <a:xfrm>
                      <a:off x="63" y="0"/>
                      <a:ext cx="47" cy="153"/>
                      <a:chOff x="0" y="0"/>
                      <a:chExt cx="47" cy="153"/>
                    </a:xfrm>
                  </p:grpSpPr>
                  <p:sp>
                    <p:nvSpPr>
                      <p:cNvPr id="7302" name="未知"/>
                      <p:cNvSpPr/>
                      <p:nvPr/>
                    </p:nvSpPr>
                    <p:spPr>
                      <a:xfrm>
                        <a:off x="0" y="2"/>
                        <a:ext cx="45" cy="151"/>
                      </a:xfrm>
                      <a:custGeom>
                        <a:avLst/>
                        <a:gdLst/>
                        <a:ahLst/>
                        <a:cxnLst>
                          <a:cxn ang="0">
                            <a:pos x="33" y="0"/>
                          </a:cxn>
                          <a:cxn ang="0">
                            <a:pos x="29" y="5"/>
                          </a:cxn>
                          <a:cxn ang="0">
                            <a:pos x="24" y="11"/>
                          </a:cxn>
                          <a:cxn ang="0">
                            <a:pos x="17" y="19"/>
                          </a:cxn>
                          <a:cxn ang="0">
                            <a:pos x="12" y="26"/>
                          </a:cxn>
                          <a:cxn ang="0">
                            <a:pos x="26" y="33"/>
                          </a:cxn>
                          <a:cxn ang="0">
                            <a:pos x="11" y="38"/>
                          </a:cxn>
                          <a:cxn ang="0">
                            <a:pos x="12" y="46"/>
                          </a:cxn>
                          <a:cxn ang="0">
                            <a:pos x="12" y="51"/>
                          </a:cxn>
                          <a:cxn ang="0">
                            <a:pos x="13" y="56"/>
                          </a:cxn>
                          <a:cxn ang="0">
                            <a:pos x="14" y="62"/>
                          </a:cxn>
                          <a:cxn ang="0">
                            <a:pos x="16" y="70"/>
                          </a:cxn>
                          <a:cxn ang="0">
                            <a:pos x="18" y="75"/>
                          </a:cxn>
                          <a:cxn ang="0">
                            <a:pos x="20" y="82"/>
                          </a:cxn>
                          <a:cxn ang="0">
                            <a:pos x="21" y="86"/>
                          </a:cxn>
                          <a:cxn ang="0">
                            <a:pos x="22" y="92"/>
                          </a:cxn>
                          <a:cxn ang="0">
                            <a:pos x="22" y="97"/>
                          </a:cxn>
                          <a:cxn ang="0">
                            <a:pos x="21" y="104"/>
                          </a:cxn>
                          <a:cxn ang="0">
                            <a:pos x="20" y="109"/>
                          </a:cxn>
                          <a:cxn ang="0">
                            <a:pos x="18" y="115"/>
                          </a:cxn>
                          <a:cxn ang="0">
                            <a:pos x="15" y="122"/>
                          </a:cxn>
                          <a:cxn ang="0">
                            <a:pos x="12" y="129"/>
                          </a:cxn>
                          <a:cxn ang="0">
                            <a:pos x="8" y="137"/>
                          </a:cxn>
                          <a:cxn ang="0">
                            <a:pos x="0" y="150"/>
                          </a:cxn>
                          <a:cxn ang="0">
                            <a:pos x="13" y="150"/>
                          </a:cxn>
                          <a:cxn ang="0">
                            <a:pos x="21" y="136"/>
                          </a:cxn>
                          <a:cxn ang="0">
                            <a:pos x="26" y="129"/>
                          </a:cxn>
                          <a:cxn ang="0">
                            <a:pos x="30" y="120"/>
                          </a:cxn>
                          <a:cxn ang="0">
                            <a:pos x="34" y="109"/>
                          </a:cxn>
                          <a:cxn ang="0">
                            <a:pos x="36" y="99"/>
                          </a:cxn>
                          <a:cxn ang="0">
                            <a:pos x="38" y="90"/>
                          </a:cxn>
                          <a:cxn ang="0">
                            <a:pos x="41" y="80"/>
                          </a:cxn>
                          <a:cxn ang="0">
                            <a:pos x="42" y="70"/>
                          </a:cxn>
                          <a:cxn ang="0">
                            <a:pos x="44" y="58"/>
                          </a:cxn>
                          <a:cxn ang="0">
                            <a:pos x="44" y="50"/>
                          </a:cxn>
                          <a:cxn ang="0">
                            <a:pos x="44" y="43"/>
                          </a:cxn>
                          <a:cxn ang="0">
                            <a:pos x="44" y="32"/>
                          </a:cxn>
                          <a:cxn ang="0">
                            <a:pos x="44" y="25"/>
                          </a:cxn>
                          <a:cxn ang="0">
                            <a:pos x="41" y="3"/>
                          </a:cxn>
                          <a:cxn ang="0">
                            <a:pos x="33" y="0"/>
                          </a:cxn>
                        </a:cxnLst>
                        <a:rect l="0" t="0" r="0" b="0"/>
                        <a:pathLst>
                          <a:path w="45" h="151">
                            <a:moveTo>
                              <a:pt x="33" y="0"/>
                            </a:moveTo>
                            <a:lnTo>
                              <a:pt x="29" y="5"/>
                            </a:lnTo>
                            <a:lnTo>
                              <a:pt x="24" y="11"/>
                            </a:lnTo>
                            <a:lnTo>
                              <a:pt x="17" y="19"/>
                            </a:lnTo>
                            <a:lnTo>
                              <a:pt x="12" y="26"/>
                            </a:lnTo>
                            <a:lnTo>
                              <a:pt x="26" y="33"/>
                            </a:lnTo>
                            <a:lnTo>
                              <a:pt x="11" y="38"/>
                            </a:lnTo>
                            <a:lnTo>
                              <a:pt x="12" y="46"/>
                            </a:lnTo>
                            <a:lnTo>
                              <a:pt x="12" y="51"/>
                            </a:lnTo>
                            <a:lnTo>
                              <a:pt x="13" y="56"/>
                            </a:lnTo>
                            <a:lnTo>
                              <a:pt x="14" y="62"/>
                            </a:lnTo>
                            <a:lnTo>
                              <a:pt x="16" y="70"/>
                            </a:lnTo>
                            <a:lnTo>
                              <a:pt x="18" y="75"/>
                            </a:lnTo>
                            <a:lnTo>
                              <a:pt x="20" y="82"/>
                            </a:lnTo>
                            <a:lnTo>
                              <a:pt x="21" y="86"/>
                            </a:lnTo>
                            <a:lnTo>
                              <a:pt x="22" y="92"/>
                            </a:lnTo>
                            <a:lnTo>
                              <a:pt x="22" y="97"/>
                            </a:lnTo>
                            <a:lnTo>
                              <a:pt x="21" y="104"/>
                            </a:lnTo>
                            <a:lnTo>
                              <a:pt x="20" y="109"/>
                            </a:lnTo>
                            <a:lnTo>
                              <a:pt x="18" y="115"/>
                            </a:lnTo>
                            <a:lnTo>
                              <a:pt x="15" y="122"/>
                            </a:lnTo>
                            <a:lnTo>
                              <a:pt x="12" y="129"/>
                            </a:lnTo>
                            <a:lnTo>
                              <a:pt x="8" y="137"/>
                            </a:lnTo>
                            <a:lnTo>
                              <a:pt x="0" y="150"/>
                            </a:lnTo>
                            <a:lnTo>
                              <a:pt x="13" y="150"/>
                            </a:lnTo>
                            <a:lnTo>
                              <a:pt x="21" y="136"/>
                            </a:lnTo>
                            <a:lnTo>
                              <a:pt x="26" y="129"/>
                            </a:lnTo>
                            <a:lnTo>
                              <a:pt x="30" y="120"/>
                            </a:lnTo>
                            <a:lnTo>
                              <a:pt x="34" y="109"/>
                            </a:lnTo>
                            <a:lnTo>
                              <a:pt x="36" y="99"/>
                            </a:lnTo>
                            <a:lnTo>
                              <a:pt x="38" y="90"/>
                            </a:lnTo>
                            <a:lnTo>
                              <a:pt x="41" y="80"/>
                            </a:lnTo>
                            <a:lnTo>
                              <a:pt x="42" y="70"/>
                            </a:lnTo>
                            <a:lnTo>
                              <a:pt x="44" y="58"/>
                            </a:lnTo>
                            <a:lnTo>
                              <a:pt x="44" y="50"/>
                            </a:lnTo>
                            <a:lnTo>
                              <a:pt x="44" y="43"/>
                            </a:lnTo>
                            <a:lnTo>
                              <a:pt x="44" y="32"/>
                            </a:lnTo>
                            <a:lnTo>
                              <a:pt x="44" y="25"/>
                            </a:lnTo>
                            <a:lnTo>
                              <a:pt x="41" y="3"/>
                            </a:lnTo>
                            <a:lnTo>
                              <a:pt x="33" y="0"/>
                            </a:lnTo>
                          </a:path>
                        </a:pathLst>
                      </a:custGeom>
                      <a:solidFill>
                        <a:srgbClr val="5F5F5F">
                          <a:alpha val="100000"/>
                        </a:srgbClr>
                      </a:solidFill>
                      <a:ln w="9525">
                        <a:noFill/>
                      </a:ln>
                    </p:spPr>
                    <p:txBody>
                      <a:bodyPr/>
                      <a:lstStyle/>
                      <a:p>
                        <a:endParaRPr lang="zh-CN" altLang="en-US"/>
                      </a:p>
                    </p:txBody>
                  </p:sp>
                  <p:sp>
                    <p:nvSpPr>
                      <p:cNvPr id="7303" name="未知"/>
                      <p:cNvSpPr/>
                      <p:nvPr/>
                    </p:nvSpPr>
                    <p:spPr>
                      <a:xfrm>
                        <a:off x="1" y="0"/>
                        <a:ext cx="46" cy="151"/>
                      </a:xfrm>
                      <a:custGeom>
                        <a:avLst/>
                        <a:gdLst/>
                        <a:ahLst/>
                        <a:cxnLst>
                          <a:cxn ang="0">
                            <a:pos x="33" y="0"/>
                          </a:cxn>
                          <a:cxn ang="0">
                            <a:pos x="29" y="5"/>
                          </a:cxn>
                          <a:cxn ang="0">
                            <a:pos x="25" y="11"/>
                          </a:cxn>
                          <a:cxn ang="0">
                            <a:pos x="17" y="19"/>
                          </a:cxn>
                          <a:cxn ang="0">
                            <a:pos x="12" y="26"/>
                          </a:cxn>
                          <a:cxn ang="0">
                            <a:pos x="26" y="33"/>
                          </a:cxn>
                          <a:cxn ang="0">
                            <a:pos x="12" y="38"/>
                          </a:cxn>
                          <a:cxn ang="0">
                            <a:pos x="12" y="46"/>
                          </a:cxn>
                          <a:cxn ang="0">
                            <a:pos x="12" y="51"/>
                          </a:cxn>
                          <a:cxn ang="0">
                            <a:pos x="13" y="56"/>
                          </a:cxn>
                          <a:cxn ang="0">
                            <a:pos x="14" y="62"/>
                          </a:cxn>
                          <a:cxn ang="0">
                            <a:pos x="16" y="70"/>
                          </a:cxn>
                          <a:cxn ang="0">
                            <a:pos x="18" y="75"/>
                          </a:cxn>
                          <a:cxn ang="0">
                            <a:pos x="20" y="81"/>
                          </a:cxn>
                          <a:cxn ang="0">
                            <a:pos x="21" y="86"/>
                          </a:cxn>
                          <a:cxn ang="0">
                            <a:pos x="22" y="92"/>
                          </a:cxn>
                          <a:cxn ang="0">
                            <a:pos x="22" y="97"/>
                          </a:cxn>
                          <a:cxn ang="0">
                            <a:pos x="21" y="104"/>
                          </a:cxn>
                          <a:cxn ang="0">
                            <a:pos x="20" y="109"/>
                          </a:cxn>
                          <a:cxn ang="0">
                            <a:pos x="18" y="115"/>
                          </a:cxn>
                          <a:cxn ang="0">
                            <a:pos x="16" y="122"/>
                          </a:cxn>
                          <a:cxn ang="0">
                            <a:pos x="12" y="129"/>
                          </a:cxn>
                          <a:cxn ang="0">
                            <a:pos x="8" y="137"/>
                          </a:cxn>
                          <a:cxn ang="0">
                            <a:pos x="0" y="150"/>
                          </a:cxn>
                          <a:cxn ang="0">
                            <a:pos x="13" y="150"/>
                          </a:cxn>
                          <a:cxn ang="0">
                            <a:pos x="22" y="136"/>
                          </a:cxn>
                          <a:cxn ang="0">
                            <a:pos x="26" y="129"/>
                          </a:cxn>
                          <a:cxn ang="0">
                            <a:pos x="30" y="120"/>
                          </a:cxn>
                          <a:cxn ang="0">
                            <a:pos x="35" y="109"/>
                          </a:cxn>
                          <a:cxn ang="0">
                            <a:pos x="37" y="99"/>
                          </a:cxn>
                          <a:cxn ang="0">
                            <a:pos x="39" y="90"/>
                          </a:cxn>
                          <a:cxn ang="0">
                            <a:pos x="42" y="80"/>
                          </a:cxn>
                          <a:cxn ang="0">
                            <a:pos x="43" y="70"/>
                          </a:cxn>
                          <a:cxn ang="0">
                            <a:pos x="45" y="58"/>
                          </a:cxn>
                          <a:cxn ang="0">
                            <a:pos x="45" y="50"/>
                          </a:cxn>
                          <a:cxn ang="0">
                            <a:pos x="45" y="43"/>
                          </a:cxn>
                          <a:cxn ang="0">
                            <a:pos x="45" y="32"/>
                          </a:cxn>
                          <a:cxn ang="0">
                            <a:pos x="45" y="25"/>
                          </a:cxn>
                          <a:cxn ang="0">
                            <a:pos x="41" y="3"/>
                          </a:cxn>
                          <a:cxn ang="0">
                            <a:pos x="33" y="0"/>
                          </a:cxn>
                        </a:cxnLst>
                        <a:rect l="0" t="0" r="0" b="0"/>
                        <a:pathLst>
                          <a:path w="46" h="151">
                            <a:moveTo>
                              <a:pt x="33" y="0"/>
                            </a:moveTo>
                            <a:lnTo>
                              <a:pt x="29" y="5"/>
                            </a:lnTo>
                            <a:lnTo>
                              <a:pt x="25" y="11"/>
                            </a:lnTo>
                            <a:lnTo>
                              <a:pt x="17" y="19"/>
                            </a:lnTo>
                            <a:lnTo>
                              <a:pt x="12" y="26"/>
                            </a:lnTo>
                            <a:lnTo>
                              <a:pt x="26" y="33"/>
                            </a:lnTo>
                            <a:lnTo>
                              <a:pt x="12" y="38"/>
                            </a:lnTo>
                            <a:lnTo>
                              <a:pt x="12" y="46"/>
                            </a:lnTo>
                            <a:lnTo>
                              <a:pt x="12" y="51"/>
                            </a:lnTo>
                            <a:lnTo>
                              <a:pt x="13" y="56"/>
                            </a:lnTo>
                            <a:lnTo>
                              <a:pt x="14" y="62"/>
                            </a:lnTo>
                            <a:lnTo>
                              <a:pt x="16" y="70"/>
                            </a:lnTo>
                            <a:lnTo>
                              <a:pt x="18" y="75"/>
                            </a:lnTo>
                            <a:lnTo>
                              <a:pt x="20" y="81"/>
                            </a:lnTo>
                            <a:lnTo>
                              <a:pt x="21" y="86"/>
                            </a:lnTo>
                            <a:lnTo>
                              <a:pt x="22" y="92"/>
                            </a:lnTo>
                            <a:lnTo>
                              <a:pt x="22" y="97"/>
                            </a:lnTo>
                            <a:lnTo>
                              <a:pt x="21" y="104"/>
                            </a:lnTo>
                            <a:lnTo>
                              <a:pt x="20" y="109"/>
                            </a:lnTo>
                            <a:lnTo>
                              <a:pt x="18" y="115"/>
                            </a:lnTo>
                            <a:lnTo>
                              <a:pt x="16" y="122"/>
                            </a:lnTo>
                            <a:lnTo>
                              <a:pt x="12" y="129"/>
                            </a:lnTo>
                            <a:lnTo>
                              <a:pt x="8" y="137"/>
                            </a:lnTo>
                            <a:lnTo>
                              <a:pt x="0" y="150"/>
                            </a:lnTo>
                            <a:lnTo>
                              <a:pt x="13" y="150"/>
                            </a:lnTo>
                            <a:lnTo>
                              <a:pt x="22" y="136"/>
                            </a:lnTo>
                            <a:lnTo>
                              <a:pt x="26" y="129"/>
                            </a:lnTo>
                            <a:lnTo>
                              <a:pt x="30" y="120"/>
                            </a:lnTo>
                            <a:lnTo>
                              <a:pt x="35" y="109"/>
                            </a:lnTo>
                            <a:lnTo>
                              <a:pt x="37" y="99"/>
                            </a:lnTo>
                            <a:lnTo>
                              <a:pt x="39" y="90"/>
                            </a:lnTo>
                            <a:lnTo>
                              <a:pt x="42" y="80"/>
                            </a:lnTo>
                            <a:lnTo>
                              <a:pt x="43" y="70"/>
                            </a:lnTo>
                            <a:lnTo>
                              <a:pt x="45" y="58"/>
                            </a:lnTo>
                            <a:lnTo>
                              <a:pt x="45" y="50"/>
                            </a:lnTo>
                            <a:lnTo>
                              <a:pt x="45" y="43"/>
                            </a:lnTo>
                            <a:lnTo>
                              <a:pt x="45" y="32"/>
                            </a:lnTo>
                            <a:lnTo>
                              <a:pt x="45" y="25"/>
                            </a:lnTo>
                            <a:lnTo>
                              <a:pt x="41" y="3"/>
                            </a:lnTo>
                            <a:lnTo>
                              <a:pt x="33" y="0"/>
                            </a:lnTo>
                          </a:path>
                        </a:pathLst>
                      </a:custGeom>
                      <a:solidFill>
                        <a:srgbClr val="7F7F7F">
                          <a:alpha val="100000"/>
                        </a:srgbClr>
                      </a:solidFill>
                      <a:ln w="9525">
                        <a:noFill/>
                      </a:ln>
                    </p:spPr>
                    <p:txBody>
                      <a:bodyPr/>
                      <a:lstStyle/>
                      <a:p>
                        <a:endParaRPr lang="zh-CN" altLang="en-US"/>
                      </a:p>
                    </p:txBody>
                  </p:sp>
                </p:grpSp>
              </p:grpSp>
              <p:grpSp>
                <p:nvGrpSpPr>
                  <p:cNvPr id="7291" name="Group 31"/>
                  <p:cNvGrpSpPr/>
                  <p:nvPr/>
                </p:nvGrpSpPr>
                <p:grpSpPr>
                  <a:xfrm>
                    <a:off x="150" y="0"/>
                    <a:ext cx="109" cy="151"/>
                    <a:chOff x="0" y="0"/>
                    <a:chExt cx="109" cy="151"/>
                  </a:xfrm>
                </p:grpSpPr>
                <p:sp>
                  <p:nvSpPr>
                    <p:cNvPr id="7292" name="未知"/>
                    <p:cNvSpPr/>
                    <p:nvPr/>
                  </p:nvSpPr>
                  <p:spPr>
                    <a:xfrm>
                      <a:off x="1" y="3"/>
                      <a:ext cx="108" cy="148"/>
                    </a:xfrm>
                    <a:custGeom>
                      <a:avLst/>
                      <a:gdLst/>
                      <a:ahLst/>
                      <a:cxnLst>
                        <a:cxn ang="0">
                          <a:pos x="16" y="2"/>
                        </a:cxn>
                        <a:cxn ang="0">
                          <a:pos x="4" y="0"/>
                        </a:cxn>
                        <a:cxn ang="0">
                          <a:pos x="2" y="7"/>
                        </a:cxn>
                        <a:cxn ang="0">
                          <a:pos x="0" y="18"/>
                        </a:cxn>
                        <a:cxn ang="0">
                          <a:pos x="1" y="36"/>
                        </a:cxn>
                        <a:cxn ang="0">
                          <a:pos x="2" y="43"/>
                        </a:cxn>
                        <a:cxn ang="0">
                          <a:pos x="6" y="55"/>
                        </a:cxn>
                        <a:cxn ang="0">
                          <a:pos x="6" y="67"/>
                        </a:cxn>
                        <a:cxn ang="0">
                          <a:pos x="6" y="83"/>
                        </a:cxn>
                        <a:cxn ang="0">
                          <a:pos x="8" y="99"/>
                        </a:cxn>
                        <a:cxn ang="0">
                          <a:pos x="9" y="107"/>
                        </a:cxn>
                        <a:cxn ang="0">
                          <a:pos x="13" y="119"/>
                        </a:cxn>
                        <a:cxn ang="0">
                          <a:pos x="16" y="129"/>
                        </a:cxn>
                        <a:cxn ang="0">
                          <a:pos x="19" y="142"/>
                        </a:cxn>
                        <a:cxn ang="0">
                          <a:pos x="22" y="147"/>
                        </a:cxn>
                        <a:cxn ang="0">
                          <a:pos x="99" y="147"/>
                        </a:cxn>
                        <a:cxn ang="0">
                          <a:pos x="107" y="143"/>
                        </a:cxn>
                        <a:cxn ang="0">
                          <a:pos x="102" y="112"/>
                        </a:cxn>
                        <a:cxn ang="0">
                          <a:pos x="99" y="100"/>
                        </a:cxn>
                        <a:cxn ang="0">
                          <a:pos x="99" y="93"/>
                        </a:cxn>
                        <a:cxn ang="0">
                          <a:pos x="98" y="90"/>
                        </a:cxn>
                        <a:cxn ang="0">
                          <a:pos x="97" y="87"/>
                        </a:cxn>
                        <a:cxn ang="0">
                          <a:pos x="96" y="86"/>
                        </a:cxn>
                        <a:cxn ang="0">
                          <a:pos x="92" y="82"/>
                        </a:cxn>
                        <a:cxn ang="0">
                          <a:pos x="91" y="78"/>
                        </a:cxn>
                        <a:cxn ang="0">
                          <a:pos x="90" y="74"/>
                        </a:cxn>
                        <a:cxn ang="0">
                          <a:pos x="88" y="69"/>
                        </a:cxn>
                        <a:cxn ang="0">
                          <a:pos x="85" y="64"/>
                        </a:cxn>
                        <a:cxn ang="0">
                          <a:pos x="81" y="49"/>
                        </a:cxn>
                        <a:cxn ang="0">
                          <a:pos x="78" y="46"/>
                        </a:cxn>
                        <a:cxn ang="0">
                          <a:pos x="76" y="44"/>
                        </a:cxn>
                        <a:cxn ang="0">
                          <a:pos x="73" y="42"/>
                        </a:cxn>
                        <a:cxn ang="0">
                          <a:pos x="74" y="38"/>
                        </a:cxn>
                        <a:cxn ang="0">
                          <a:pos x="73" y="36"/>
                        </a:cxn>
                        <a:cxn ang="0">
                          <a:pos x="70" y="31"/>
                        </a:cxn>
                        <a:cxn ang="0">
                          <a:pos x="71" y="28"/>
                        </a:cxn>
                        <a:cxn ang="0">
                          <a:pos x="72" y="26"/>
                        </a:cxn>
                        <a:cxn ang="0">
                          <a:pos x="72" y="23"/>
                        </a:cxn>
                        <a:cxn ang="0">
                          <a:pos x="71" y="21"/>
                        </a:cxn>
                        <a:cxn ang="0">
                          <a:pos x="69" y="17"/>
                        </a:cxn>
                        <a:cxn ang="0">
                          <a:pos x="68" y="15"/>
                        </a:cxn>
                        <a:cxn ang="0">
                          <a:pos x="67" y="14"/>
                        </a:cxn>
                        <a:cxn ang="0">
                          <a:pos x="65" y="13"/>
                        </a:cxn>
                        <a:cxn ang="0">
                          <a:pos x="62" y="13"/>
                        </a:cxn>
                        <a:cxn ang="0">
                          <a:pos x="54" y="12"/>
                        </a:cxn>
                        <a:cxn ang="0">
                          <a:pos x="44" y="11"/>
                        </a:cxn>
                        <a:cxn ang="0">
                          <a:pos x="34" y="9"/>
                        </a:cxn>
                        <a:cxn ang="0">
                          <a:pos x="25" y="6"/>
                        </a:cxn>
                        <a:cxn ang="0">
                          <a:pos x="16" y="2"/>
                        </a:cxn>
                      </a:cxnLst>
                      <a:rect l="0" t="0" r="0" b="0"/>
                      <a:pathLst>
                        <a:path w="108" h="148">
                          <a:moveTo>
                            <a:pt x="16" y="2"/>
                          </a:moveTo>
                          <a:lnTo>
                            <a:pt x="4" y="0"/>
                          </a:lnTo>
                          <a:lnTo>
                            <a:pt x="2" y="7"/>
                          </a:lnTo>
                          <a:lnTo>
                            <a:pt x="0" y="18"/>
                          </a:lnTo>
                          <a:lnTo>
                            <a:pt x="1" y="36"/>
                          </a:lnTo>
                          <a:lnTo>
                            <a:pt x="2" y="43"/>
                          </a:lnTo>
                          <a:lnTo>
                            <a:pt x="6" y="55"/>
                          </a:lnTo>
                          <a:lnTo>
                            <a:pt x="6" y="67"/>
                          </a:lnTo>
                          <a:lnTo>
                            <a:pt x="6" y="83"/>
                          </a:lnTo>
                          <a:lnTo>
                            <a:pt x="8" y="99"/>
                          </a:lnTo>
                          <a:lnTo>
                            <a:pt x="9" y="107"/>
                          </a:lnTo>
                          <a:lnTo>
                            <a:pt x="13" y="119"/>
                          </a:lnTo>
                          <a:lnTo>
                            <a:pt x="16" y="129"/>
                          </a:lnTo>
                          <a:lnTo>
                            <a:pt x="19" y="142"/>
                          </a:lnTo>
                          <a:lnTo>
                            <a:pt x="22" y="147"/>
                          </a:lnTo>
                          <a:lnTo>
                            <a:pt x="99" y="147"/>
                          </a:lnTo>
                          <a:lnTo>
                            <a:pt x="107" y="143"/>
                          </a:lnTo>
                          <a:lnTo>
                            <a:pt x="102" y="112"/>
                          </a:lnTo>
                          <a:lnTo>
                            <a:pt x="99" y="100"/>
                          </a:lnTo>
                          <a:lnTo>
                            <a:pt x="99" y="93"/>
                          </a:lnTo>
                          <a:lnTo>
                            <a:pt x="98" y="90"/>
                          </a:lnTo>
                          <a:lnTo>
                            <a:pt x="97" y="87"/>
                          </a:lnTo>
                          <a:lnTo>
                            <a:pt x="96" y="86"/>
                          </a:lnTo>
                          <a:lnTo>
                            <a:pt x="92" y="82"/>
                          </a:lnTo>
                          <a:lnTo>
                            <a:pt x="91" y="78"/>
                          </a:lnTo>
                          <a:lnTo>
                            <a:pt x="90" y="74"/>
                          </a:lnTo>
                          <a:lnTo>
                            <a:pt x="88" y="69"/>
                          </a:lnTo>
                          <a:lnTo>
                            <a:pt x="85" y="64"/>
                          </a:lnTo>
                          <a:lnTo>
                            <a:pt x="81" y="49"/>
                          </a:lnTo>
                          <a:lnTo>
                            <a:pt x="78" y="46"/>
                          </a:lnTo>
                          <a:lnTo>
                            <a:pt x="76" y="44"/>
                          </a:lnTo>
                          <a:lnTo>
                            <a:pt x="73" y="42"/>
                          </a:lnTo>
                          <a:lnTo>
                            <a:pt x="74" y="38"/>
                          </a:lnTo>
                          <a:lnTo>
                            <a:pt x="73" y="36"/>
                          </a:lnTo>
                          <a:lnTo>
                            <a:pt x="70" y="31"/>
                          </a:lnTo>
                          <a:lnTo>
                            <a:pt x="71" y="28"/>
                          </a:lnTo>
                          <a:lnTo>
                            <a:pt x="72" y="26"/>
                          </a:lnTo>
                          <a:lnTo>
                            <a:pt x="72" y="23"/>
                          </a:lnTo>
                          <a:lnTo>
                            <a:pt x="71" y="21"/>
                          </a:lnTo>
                          <a:lnTo>
                            <a:pt x="69" y="17"/>
                          </a:lnTo>
                          <a:lnTo>
                            <a:pt x="68" y="15"/>
                          </a:lnTo>
                          <a:lnTo>
                            <a:pt x="67" y="14"/>
                          </a:lnTo>
                          <a:lnTo>
                            <a:pt x="65" y="13"/>
                          </a:lnTo>
                          <a:lnTo>
                            <a:pt x="62" y="13"/>
                          </a:lnTo>
                          <a:lnTo>
                            <a:pt x="54" y="12"/>
                          </a:lnTo>
                          <a:lnTo>
                            <a:pt x="44" y="11"/>
                          </a:lnTo>
                          <a:lnTo>
                            <a:pt x="34" y="9"/>
                          </a:lnTo>
                          <a:lnTo>
                            <a:pt x="25" y="6"/>
                          </a:lnTo>
                          <a:lnTo>
                            <a:pt x="16" y="2"/>
                          </a:lnTo>
                        </a:path>
                      </a:pathLst>
                    </a:custGeom>
                    <a:solidFill>
                      <a:srgbClr val="7F7F7F">
                        <a:alpha val="100000"/>
                      </a:srgbClr>
                    </a:solidFill>
                    <a:ln w="9525">
                      <a:noFill/>
                    </a:ln>
                  </p:spPr>
                  <p:txBody>
                    <a:bodyPr/>
                    <a:lstStyle/>
                    <a:p>
                      <a:endParaRPr lang="zh-CN" altLang="en-US"/>
                    </a:p>
                  </p:txBody>
                </p:sp>
                <p:sp>
                  <p:nvSpPr>
                    <p:cNvPr id="7293" name="未知"/>
                    <p:cNvSpPr/>
                    <p:nvPr/>
                  </p:nvSpPr>
                  <p:spPr>
                    <a:xfrm>
                      <a:off x="42" y="19"/>
                      <a:ext cx="51" cy="102"/>
                    </a:xfrm>
                    <a:custGeom>
                      <a:avLst/>
                      <a:gdLst/>
                      <a:ahLst/>
                      <a:cxnLst>
                        <a:cxn ang="0">
                          <a:pos x="23" y="4"/>
                        </a:cxn>
                        <a:cxn ang="0">
                          <a:pos x="19" y="11"/>
                        </a:cxn>
                        <a:cxn ang="0">
                          <a:pos x="17" y="23"/>
                        </a:cxn>
                        <a:cxn ang="0">
                          <a:pos x="24" y="21"/>
                        </a:cxn>
                        <a:cxn ang="0">
                          <a:pos x="20" y="28"/>
                        </a:cxn>
                        <a:cxn ang="0">
                          <a:pos x="17" y="41"/>
                        </a:cxn>
                        <a:cxn ang="0">
                          <a:pos x="25" y="36"/>
                        </a:cxn>
                        <a:cxn ang="0">
                          <a:pos x="33" y="33"/>
                        </a:cxn>
                        <a:cxn ang="0">
                          <a:pos x="33" y="36"/>
                        </a:cxn>
                        <a:cxn ang="0">
                          <a:pos x="27" y="41"/>
                        </a:cxn>
                        <a:cxn ang="0">
                          <a:pos x="20" y="44"/>
                        </a:cxn>
                        <a:cxn ang="0">
                          <a:pos x="16" y="53"/>
                        </a:cxn>
                        <a:cxn ang="0">
                          <a:pos x="15" y="63"/>
                        </a:cxn>
                        <a:cxn ang="0">
                          <a:pos x="17" y="67"/>
                        </a:cxn>
                        <a:cxn ang="0">
                          <a:pos x="18" y="71"/>
                        </a:cxn>
                        <a:cxn ang="0">
                          <a:pos x="15" y="77"/>
                        </a:cxn>
                        <a:cxn ang="0">
                          <a:pos x="17" y="87"/>
                        </a:cxn>
                        <a:cxn ang="0">
                          <a:pos x="29" y="91"/>
                        </a:cxn>
                        <a:cxn ang="0">
                          <a:pos x="42" y="89"/>
                        </a:cxn>
                        <a:cxn ang="0">
                          <a:pos x="48" y="91"/>
                        </a:cxn>
                        <a:cxn ang="0">
                          <a:pos x="44" y="93"/>
                        </a:cxn>
                        <a:cxn ang="0">
                          <a:pos x="33" y="92"/>
                        </a:cxn>
                        <a:cxn ang="0">
                          <a:pos x="26" y="96"/>
                        </a:cxn>
                        <a:cxn ang="0">
                          <a:pos x="20" y="100"/>
                        </a:cxn>
                        <a:cxn ang="0">
                          <a:pos x="16" y="96"/>
                        </a:cxn>
                        <a:cxn ang="0">
                          <a:pos x="12" y="86"/>
                        </a:cxn>
                        <a:cxn ang="0">
                          <a:pos x="13" y="67"/>
                        </a:cxn>
                        <a:cxn ang="0">
                          <a:pos x="12" y="62"/>
                        </a:cxn>
                        <a:cxn ang="0">
                          <a:pos x="4" y="57"/>
                        </a:cxn>
                        <a:cxn ang="0">
                          <a:pos x="14" y="54"/>
                        </a:cxn>
                        <a:cxn ang="0">
                          <a:pos x="14" y="46"/>
                        </a:cxn>
                        <a:cxn ang="0">
                          <a:pos x="16" y="19"/>
                        </a:cxn>
                        <a:cxn ang="0">
                          <a:pos x="19" y="0"/>
                        </a:cxn>
                      </a:cxnLst>
                      <a:rect l="0" t="0" r="0" b="0"/>
                      <a:pathLst>
                        <a:path w="51" h="102">
                          <a:moveTo>
                            <a:pt x="19" y="0"/>
                          </a:moveTo>
                          <a:lnTo>
                            <a:pt x="23" y="4"/>
                          </a:lnTo>
                          <a:lnTo>
                            <a:pt x="20" y="7"/>
                          </a:lnTo>
                          <a:lnTo>
                            <a:pt x="19" y="11"/>
                          </a:lnTo>
                          <a:lnTo>
                            <a:pt x="18" y="16"/>
                          </a:lnTo>
                          <a:lnTo>
                            <a:pt x="17" y="23"/>
                          </a:lnTo>
                          <a:lnTo>
                            <a:pt x="21" y="22"/>
                          </a:lnTo>
                          <a:lnTo>
                            <a:pt x="24" y="21"/>
                          </a:lnTo>
                          <a:lnTo>
                            <a:pt x="27" y="22"/>
                          </a:lnTo>
                          <a:lnTo>
                            <a:pt x="20" y="28"/>
                          </a:lnTo>
                          <a:lnTo>
                            <a:pt x="17" y="32"/>
                          </a:lnTo>
                          <a:lnTo>
                            <a:pt x="17" y="41"/>
                          </a:lnTo>
                          <a:lnTo>
                            <a:pt x="18" y="41"/>
                          </a:lnTo>
                          <a:lnTo>
                            <a:pt x="25" y="36"/>
                          </a:lnTo>
                          <a:lnTo>
                            <a:pt x="28" y="34"/>
                          </a:lnTo>
                          <a:lnTo>
                            <a:pt x="33" y="33"/>
                          </a:lnTo>
                          <a:lnTo>
                            <a:pt x="35" y="33"/>
                          </a:lnTo>
                          <a:lnTo>
                            <a:pt x="33" y="36"/>
                          </a:lnTo>
                          <a:lnTo>
                            <a:pt x="30" y="39"/>
                          </a:lnTo>
                          <a:lnTo>
                            <a:pt x="27" y="41"/>
                          </a:lnTo>
                          <a:lnTo>
                            <a:pt x="23" y="42"/>
                          </a:lnTo>
                          <a:lnTo>
                            <a:pt x="20" y="44"/>
                          </a:lnTo>
                          <a:lnTo>
                            <a:pt x="17" y="47"/>
                          </a:lnTo>
                          <a:lnTo>
                            <a:pt x="16" y="53"/>
                          </a:lnTo>
                          <a:lnTo>
                            <a:pt x="15" y="57"/>
                          </a:lnTo>
                          <a:lnTo>
                            <a:pt x="15" y="63"/>
                          </a:lnTo>
                          <a:lnTo>
                            <a:pt x="15" y="68"/>
                          </a:lnTo>
                          <a:lnTo>
                            <a:pt x="17" y="67"/>
                          </a:lnTo>
                          <a:lnTo>
                            <a:pt x="19" y="67"/>
                          </a:lnTo>
                          <a:lnTo>
                            <a:pt x="18" y="71"/>
                          </a:lnTo>
                          <a:lnTo>
                            <a:pt x="14" y="75"/>
                          </a:lnTo>
                          <a:lnTo>
                            <a:pt x="15" y="77"/>
                          </a:lnTo>
                          <a:lnTo>
                            <a:pt x="16" y="83"/>
                          </a:lnTo>
                          <a:lnTo>
                            <a:pt x="17" y="87"/>
                          </a:lnTo>
                          <a:lnTo>
                            <a:pt x="23" y="92"/>
                          </a:lnTo>
                          <a:lnTo>
                            <a:pt x="29" y="91"/>
                          </a:lnTo>
                          <a:lnTo>
                            <a:pt x="38" y="90"/>
                          </a:lnTo>
                          <a:lnTo>
                            <a:pt x="42" y="89"/>
                          </a:lnTo>
                          <a:lnTo>
                            <a:pt x="45" y="90"/>
                          </a:lnTo>
                          <a:lnTo>
                            <a:pt x="48" y="91"/>
                          </a:lnTo>
                          <a:lnTo>
                            <a:pt x="50" y="93"/>
                          </a:lnTo>
                          <a:lnTo>
                            <a:pt x="44" y="93"/>
                          </a:lnTo>
                          <a:lnTo>
                            <a:pt x="38" y="92"/>
                          </a:lnTo>
                          <a:lnTo>
                            <a:pt x="33" y="92"/>
                          </a:lnTo>
                          <a:lnTo>
                            <a:pt x="29" y="93"/>
                          </a:lnTo>
                          <a:lnTo>
                            <a:pt x="26" y="96"/>
                          </a:lnTo>
                          <a:lnTo>
                            <a:pt x="36" y="99"/>
                          </a:lnTo>
                          <a:lnTo>
                            <a:pt x="20" y="100"/>
                          </a:lnTo>
                          <a:lnTo>
                            <a:pt x="10" y="101"/>
                          </a:lnTo>
                          <a:lnTo>
                            <a:pt x="16" y="96"/>
                          </a:lnTo>
                          <a:lnTo>
                            <a:pt x="16" y="93"/>
                          </a:lnTo>
                          <a:lnTo>
                            <a:pt x="12" y="86"/>
                          </a:lnTo>
                          <a:lnTo>
                            <a:pt x="11" y="76"/>
                          </a:lnTo>
                          <a:lnTo>
                            <a:pt x="13" y="67"/>
                          </a:lnTo>
                          <a:lnTo>
                            <a:pt x="10" y="65"/>
                          </a:lnTo>
                          <a:lnTo>
                            <a:pt x="12" y="62"/>
                          </a:lnTo>
                          <a:lnTo>
                            <a:pt x="0" y="61"/>
                          </a:lnTo>
                          <a:lnTo>
                            <a:pt x="4" y="57"/>
                          </a:lnTo>
                          <a:lnTo>
                            <a:pt x="9" y="58"/>
                          </a:lnTo>
                          <a:lnTo>
                            <a:pt x="14" y="54"/>
                          </a:lnTo>
                          <a:lnTo>
                            <a:pt x="12" y="51"/>
                          </a:lnTo>
                          <a:lnTo>
                            <a:pt x="14" y="46"/>
                          </a:lnTo>
                          <a:lnTo>
                            <a:pt x="15" y="29"/>
                          </a:lnTo>
                          <a:lnTo>
                            <a:pt x="16" y="19"/>
                          </a:lnTo>
                          <a:lnTo>
                            <a:pt x="18" y="4"/>
                          </a:lnTo>
                          <a:lnTo>
                            <a:pt x="19" y="0"/>
                          </a:lnTo>
                        </a:path>
                      </a:pathLst>
                    </a:custGeom>
                    <a:solidFill>
                      <a:srgbClr val="5F5F5F">
                        <a:alpha val="100000"/>
                      </a:srgbClr>
                    </a:solidFill>
                    <a:ln w="9525">
                      <a:noFill/>
                    </a:ln>
                  </p:spPr>
                  <p:txBody>
                    <a:bodyPr/>
                    <a:lstStyle/>
                    <a:p>
                      <a:endParaRPr lang="zh-CN" altLang="en-US"/>
                    </a:p>
                  </p:txBody>
                </p:sp>
                <p:sp>
                  <p:nvSpPr>
                    <p:cNvPr id="7294" name="未知"/>
                    <p:cNvSpPr/>
                    <p:nvPr/>
                  </p:nvSpPr>
                  <p:spPr>
                    <a:xfrm>
                      <a:off x="29" y="69"/>
                      <a:ext cx="22" cy="17"/>
                    </a:xfrm>
                    <a:custGeom>
                      <a:avLst/>
                      <a:gdLst/>
                      <a:ahLst/>
                      <a:cxnLst>
                        <a:cxn ang="0">
                          <a:pos x="21" y="0"/>
                        </a:cxn>
                        <a:cxn ang="0">
                          <a:pos x="0" y="16"/>
                        </a:cxn>
                        <a:cxn ang="0">
                          <a:pos x="12" y="16"/>
                        </a:cxn>
                        <a:cxn ang="0">
                          <a:pos x="21" y="0"/>
                        </a:cxn>
                      </a:cxnLst>
                      <a:rect l="0" t="0" r="0" b="0"/>
                      <a:pathLst>
                        <a:path w="22" h="17">
                          <a:moveTo>
                            <a:pt x="21" y="0"/>
                          </a:moveTo>
                          <a:lnTo>
                            <a:pt x="0" y="16"/>
                          </a:lnTo>
                          <a:lnTo>
                            <a:pt x="12" y="16"/>
                          </a:lnTo>
                          <a:lnTo>
                            <a:pt x="21" y="0"/>
                          </a:lnTo>
                        </a:path>
                      </a:pathLst>
                    </a:custGeom>
                    <a:solidFill>
                      <a:srgbClr val="5F5F5F">
                        <a:alpha val="100000"/>
                      </a:srgbClr>
                    </a:solidFill>
                    <a:ln w="9525">
                      <a:noFill/>
                    </a:ln>
                  </p:spPr>
                  <p:txBody>
                    <a:bodyPr/>
                    <a:lstStyle/>
                    <a:p>
                      <a:endParaRPr lang="zh-CN" altLang="en-US"/>
                    </a:p>
                  </p:txBody>
                </p:sp>
                <p:grpSp>
                  <p:nvGrpSpPr>
                    <p:cNvPr id="7295" name="Group 35"/>
                    <p:cNvGrpSpPr/>
                    <p:nvPr/>
                  </p:nvGrpSpPr>
                  <p:grpSpPr>
                    <a:xfrm>
                      <a:off x="0" y="0"/>
                      <a:ext cx="37" cy="151"/>
                      <a:chOff x="0" y="0"/>
                      <a:chExt cx="37" cy="151"/>
                    </a:xfrm>
                  </p:grpSpPr>
                  <p:sp>
                    <p:nvSpPr>
                      <p:cNvPr id="7296" name="未知"/>
                      <p:cNvSpPr/>
                      <p:nvPr/>
                    </p:nvSpPr>
                    <p:spPr>
                      <a:xfrm>
                        <a:off x="1" y="3"/>
                        <a:ext cx="36" cy="148"/>
                      </a:xfrm>
                      <a:custGeom>
                        <a:avLst/>
                        <a:gdLst/>
                        <a:ahLst/>
                        <a:cxnLst>
                          <a:cxn ang="0">
                            <a:pos x="15" y="2"/>
                          </a:cxn>
                          <a:cxn ang="0">
                            <a:pos x="3" y="0"/>
                          </a:cxn>
                          <a:cxn ang="0">
                            <a:pos x="2" y="7"/>
                          </a:cxn>
                          <a:cxn ang="0">
                            <a:pos x="0" y="18"/>
                          </a:cxn>
                          <a:cxn ang="0">
                            <a:pos x="1" y="36"/>
                          </a:cxn>
                          <a:cxn ang="0">
                            <a:pos x="2" y="43"/>
                          </a:cxn>
                          <a:cxn ang="0">
                            <a:pos x="5" y="55"/>
                          </a:cxn>
                          <a:cxn ang="0">
                            <a:pos x="5" y="67"/>
                          </a:cxn>
                          <a:cxn ang="0">
                            <a:pos x="6" y="83"/>
                          </a:cxn>
                          <a:cxn ang="0">
                            <a:pos x="8" y="99"/>
                          </a:cxn>
                          <a:cxn ang="0">
                            <a:pos x="8" y="107"/>
                          </a:cxn>
                          <a:cxn ang="0">
                            <a:pos x="12" y="119"/>
                          </a:cxn>
                          <a:cxn ang="0">
                            <a:pos x="15" y="129"/>
                          </a:cxn>
                          <a:cxn ang="0">
                            <a:pos x="18" y="142"/>
                          </a:cxn>
                          <a:cxn ang="0">
                            <a:pos x="21" y="147"/>
                          </a:cxn>
                          <a:cxn ang="0">
                            <a:pos x="31" y="147"/>
                          </a:cxn>
                          <a:cxn ang="0">
                            <a:pos x="29" y="143"/>
                          </a:cxn>
                          <a:cxn ang="0">
                            <a:pos x="26" y="134"/>
                          </a:cxn>
                          <a:cxn ang="0">
                            <a:pos x="23" y="127"/>
                          </a:cxn>
                          <a:cxn ang="0">
                            <a:pos x="21" y="119"/>
                          </a:cxn>
                          <a:cxn ang="0">
                            <a:pos x="20" y="111"/>
                          </a:cxn>
                          <a:cxn ang="0">
                            <a:pos x="20" y="103"/>
                          </a:cxn>
                          <a:cxn ang="0">
                            <a:pos x="21" y="96"/>
                          </a:cxn>
                          <a:cxn ang="0">
                            <a:pos x="23" y="84"/>
                          </a:cxn>
                          <a:cxn ang="0">
                            <a:pos x="25" y="76"/>
                          </a:cxn>
                          <a:cxn ang="0">
                            <a:pos x="28" y="67"/>
                          </a:cxn>
                          <a:cxn ang="0">
                            <a:pos x="32" y="57"/>
                          </a:cxn>
                          <a:cxn ang="0">
                            <a:pos x="32" y="51"/>
                          </a:cxn>
                          <a:cxn ang="0">
                            <a:pos x="33" y="44"/>
                          </a:cxn>
                          <a:cxn ang="0">
                            <a:pos x="34" y="40"/>
                          </a:cxn>
                          <a:cxn ang="0">
                            <a:pos x="18" y="36"/>
                          </a:cxn>
                          <a:cxn ang="0">
                            <a:pos x="35" y="27"/>
                          </a:cxn>
                          <a:cxn ang="0">
                            <a:pos x="29" y="22"/>
                          </a:cxn>
                          <a:cxn ang="0">
                            <a:pos x="25" y="17"/>
                          </a:cxn>
                          <a:cxn ang="0">
                            <a:pos x="20" y="10"/>
                          </a:cxn>
                          <a:cxn ang="0">
                            <a:pos x="15" y="2"/>
                          </a:cxn>
                        </a:cxnLst>
                        <a:rect l="0" t="0" r="0" b="0"/>
                        <a:pathLst>
                          <a:path w="36" h="148">
                            <a:moveTo>
                              <a:pt x="15" y="2"/>
                            </a:moveTo>
                            <a:lnTo>
                              <a:pt x="3" y="0"/>
                            </a:lnTo>
                            <a:lnTo>
                              <a:pt x="2" y="7"/>
                            </a:lnTo>
                            <a:lnTo>
                              <a:pt x="0" y="18"/>
                            </a:lnTo>
                            <a:lnTo>
                              <a:pt x="1" y="36"/>
                            </a:lnTo>
                            <a:lnTo>
                              <a:pt x="2" y="43"/>
                            </a:lnTo>
                            <a:lnTo>
                              <a:pt x="5" y="55"/>
                            </a:lnTo>
                            <a:lnTo>
                              <a:pt x="5" y="67"/>
                            </a:lnTo>
                            <a:lnTo>
                              <a:pt x="6" y="83"/>
                            </a:lnTo>
                            <a:lnTo>
                              <a:pt x="8" y="99"/>
                            </a:lnTo>
                            <a:lnTo>
                              <a:pt x="8" y="107"/>
                            </a:lnTo>
                            <a:lnTo>
                              <a:pt x="12" y="119"/>
                            </a:lnTo>
                            <a:lnTo>
                              <a:pt x="15" y="129"/>
                            </a:lnTo>
                            <a:lnTo>
                              <a:pt x="18" y="142"/>
                            </a:lnTo>
                            <a:lnTo>
                              <a:pt x="21" y="147"/>
                            </a:lnTo>
                            <a:lnTo>
                              <a:pt x="31" y="147"/>
                            </a:lnTo>
                            <a:lnTo>
                              <a:pt x="29" y="143"/>
                            </a:lnTo>
                            <a:lnTo>
                              <a:pt x="26" y="134"/>
                            </a:lnTo>
                            <a:lnTo>
                              <a:pt x="23" y="127"/>
                            </a:lnTo>
                            <a:lnTo>
                              <a:pt x="21" y="119"/>
                            </a:lnTo>
                            <a:lnTo>
                              <a:pt x="20" y="111"/>
                            </a:lnTo>
                            <a:lnTo>
                              <a:pt x="20" y="103"/>
                            </a:lnTo>
                            <a:lnTo>
                              <a:pt x="21" y="96"/>
                            </a:lnTo>
                            <a:lnTo>
                              <a:pt x="23" y="84"/>
                            </a:lnTo>
                            <a:lnTo>
                              <a:pt x="25" y="76"/>
                            </a:lnTo>
                            <a:lnTo>
                              <a:pt x="28" y="67"/>
                            </a:lnTo>
                            <a:lnTo>
                              <a:pt x="32" y="57"/>
                            </a:lnTo>
                            <a:lnTo>
                              <a:pt x="32" y="51"/>
                            </a:lnTo>
                            <a:lnTo>
                              <a:pt x="33" y="44"/>
                            </a:lnTo>
                            <a:lnTo>
                              <a:pt x="34" y="40"/>
                            </a:lnTo>
                            <a:lnTo>
                              <a:pt x="18" y="36"/>
                            </a:lnTo>
                            <a:lnTo>
                              <a:pt x="35" y="27"/>
                            </a:lnTo>
                            <a:lnTo>
                              <a:pt x="29" y="22"/>
                            </a:lnTo>
                            <a:lnTo>
                              <a:pt x="25" y="17"/>
                            </a:lnTo>
                            <a:lnTo>
                              <a:pt x="20" y="10"/>
                            </a:lnTo>
                            <a:lnTo>
                              <a:pt x="15" y="2"/>
                            </a:lnTo>
                          </a:path>
                        </a:pathLst>
                      </a:custGeom>
                      <a:solidFill>
                        <a:srgbClr val="5F5F5F">
                          <a:alpha val="100000"/>
                        </a:srgbClr>
                      </a:solidFill>
                      <a:ln w="9525">
                        <a:noFill/>
                      </a:ln>
                    </p:spPr>
                    <p:txBody>
                      <a:bodyPr/>
                      <a:lstStyle/>
                      <a:p>
                        <a:endParaRPr lang="zh-CN" altLang="en-US"/>
                      </a:p>
                    </p:txBody>
                  </p:sp>
                  <p:sp>
                    <p:nvSpPr>
                      <p:cNvPr id="7297" name="未知"/>
                      <p:cNvSpPr/>
                      <p:nvPr/>
                    </p:nvSpPr>
                    <p:spPr>
                      <a:xfrm>
                        <a:off x="0" y="0"/>
                        <a:ext cx="35" cy="148"/>
                      </a:xfrm>
                      <a:custGeom>
                        <a:avLst/>
                        <a:gdLst/>
                        <a:ahLst/>
                        <a:cxnLst>
                          <a:cxn ang="0">
                            <a:pos x="14" y="2"/>
                          </a:cxn>
                          <a:cxn ang="0">
                            <a:pos x="3" y="0"/>
                          </a:cxn>
                          <a:cxn ang="0">
                            <a:pos x="1" y="7"/>
                          </a:cxn>
                          <a:cxn ang="0">
                            <a:pos x="0" y="18"/>
                          </a:cxn>
                          <a:cxn ang="0">
                            <a:pos x="1" y="36"/>
                          </a:cxn>
                          <a:cxn ang="0">
                            <a:pos x="2" y="43"/>
                          </a:cxn>
                          <a:cxn ang="0">
                            <a:pos x="5" y="55"/>
                          </a:cxn>
                          <a:cxn ang="0">
                            <a:pos x="5" y="67"/>
                          </a:cxn>
                          <a:cxn ang="0">
                            <a:pos x="6" y="83"/>
                          </a:cxn>
                          <a:cxn ang="0">
                            <a:pos x="7" y="99"/>
                          </a:cxn>
                          <a:cxn ang="0">
                            <a:pos x="8" y="107"/>
                          </a:cxn>
                          <a:cxn ang="0">
                            <a:pos x="12" y="119"/>
                          </a:cxn>
                          <a:cxn ang="0">
                            <a:pos x="14" y="129"/>
                          </a:cxn>
                          <a:cxn ang="0">
                            <a:pos x="18" y="142"/>
                          </a:cxn>
                          <a:cxn ang="0">
                            <a:pos x="20" y="147"/>
                          </a:cxn>
                          <a:cxn ang="0">
                            <a:pos x="30" y="147"/>
                          </a:cxn>
                          <a:cxn ang="0">
                            <a:pos x="28" y="143"/>
                          </a:cxn>
                          <a:cxn ang="0">
                            <a:pos x="25" y="134"/>
                          </a:cxn>
                          <a:cxn ang="0">
                            <a:pos x="23" y="127"/>
                          </a:cxn>
                          <a:cxn ang="0">
                            <a:pos x="21" y="119"/>
                          </a:cxn>
                          <a:cxn ang="0">
                            <a:pos x="20" y="111"/>
                          </a:cxn>
                          <a:cxn ang="0">
                            <a:pos x="20" y="103"/>
                          </a:cxn>
                          <a:cxn ang="0">
                            <a:pos x="20" y="96"/>
                          </a:cxn>
                          <a:cxn ang="0">
                            <a:pos x="22" y="84"/>
                          </a:cxn>
                          <a:cxn ang="0">
                            <a:pos x="24" y="76"/>
                          </a:cxn>
                          <a:cxn ang="0">
                            <a:pos x="27" y="67"/>
                          </a:cxn>
                          <a:cxn ang="0">
                            <a:pos x="31" y="57"/>
                          </a:cxn>
                          <a:cxn ang="0">
                            <a:pos x="31" y="51"/>
                          </a:cxn>
                          <a:cxn ang="0">
                            <a:pos x="33" y="44"/>
                          </a:cxn>
                          <a:cxn ang="0">
                            <a:pos x="33" y="40"/>
                          </a:cxn>
                          <a:cxn ang="0">
                            <a:pos x="18" y="36"/>
                          </a:cxn>
                          <a:cxn ang="0">
                            <a:pos x="34" y="27"/>
                          </a:cxn>
                          <a:cxn ang="0">
                            <a:pos x="28" y="22"/>
                          </a:cxn>
                          <a:cxn ang="0">
                            <a:pos x="24" y="17"/>
                          </a:cxn>
                          <a:cxn ang="0">
                            <a:pos x="19" y="10"/>
                          </a:cxn>
                          <a:cxn ang="0">
                            <a:pos x="14" y="2"/>
                          </a:cxn>
                        </a:cxnLst>
                        <a:rect l="0" t="0" r="0" b="0"/>
                        <a:pathLst>
                          <a:path w="35" h="148">
                            <a:moveTo>
                              <a:pt x="14" y="2"/>
                            </a:moveTo>
                            <a:lnTo>
                              <a:pt x="3" y="0"/>
                            </a:lnTo>
                            <a:lnTo>
                              <a:pt x="1" y="7"/>
                            </a:lnTo>
                            <a:lnTo>
                              <a:pt x="0" y="18"/>
                            </a:lnTo>
                            <a:lnTo>
                              <a:pt x="1" y="36"/>
                            </a:lnTo>
                            <a:lnTo>
                              <a:pt x="2" y="43"/>
                            </a:lnTo>
                            <a:lnTo>
                              <a:pt x="5" y="55"/>
                            </a:lnTo>
                            <a:lnTo>
                              <a:pt x="5" y="67"/>
                            </a:lnTo>
                            <a:lnTo>
                              <a:pt x="6" y="83"/>
                            </a:lnTo>
                            <a:lnTo>
                              <a:pt x="7" y="99"/>
                            </a:lnTo>
                            <a:lnTo>
                              <a:pt x="8" y="107"/>
                            </a:lnTo>
                            <a:lnTo>
                              <a:pt x="12" y="119"/>
                            </a:lnTo>
                            <a:lnTo>
                              <a:pt x="14" y="129"/>
                            </a:lnTo>
                            <a:lnTo>
                              <a:pt x="18" y="142"/>
                            </a:lnTo>
                            <a:lnTo>
                              <a:pt x="20" y="147"/>
                            </a:lnTo>
                            <a:lnTo>
                              <a:pt x="30" y="147"/>
                            </a:lnTo>
                            <a:lnTo>
                              <a:pt x="28" y="143"/>
                            </a:lnTo>
                            <a:lnTo>
                              <a:pt x="25" y="134"/>
                            </a:lnTo>
                            <a:lnTo>
                              <a:pt x="23" y="127"/>
                            </a:lnTo>
                            <a:lnTo>
                              <a:pt x="21" y="119"/>
                            </a:lnTo>
                            <a:lnTo>
                              <a:pt x="20" y="111"/>
                            </a:lnTo>
                            <a:lnTo>
                              <a:pt x="20" y="103"/>
                            </a:lnTo>
                            <a:lnTo>
                              <a:pt x="20" y="96"/>
                            </a:lnTo>
                            <a:lnTo>
                              <a:pt x="22" y="84"/>
                            </a:lnTo>
                            <a:lnTo>
                              <a:pt x="24" y="76"/>
                            </a:lnTo>
                            <a:lnTo>
                              <a:pt x="27" y="67"/>
                            </a:lnTo>
                            <a:lnTo>
                              <a:pt x="31" y="57"/>
                            </a:lnTo>
                            <a:lnTo>
                              <a:pt x="31" y="51"/>
                            </a:lnTo>
                            <a:lnTo>
                              <a:pt x="33" y="44"/>
                            </a:lnTo>
                            <a:lnTo>
                              <a:pt x="33" y="40"/>
                            </a:lnTo>
                            <a:lnTo>
                              <a:pt x="18" y="36"/>
                            </a:lnTo>
                            <a:lnTo>
                              <a:pt x="34" y="27"/>
                            </a:lnTo>
                            <a:lnTo>
                              <a:pt x="28" y="22"/>
                            </a:lnTo>
                            <a:lnTo>
                              <a:pt x="24" y="17"/>
                            </a:lnTo>
                            <a:lnTo>
                              <a:pt x="19" y="10"/>
                            </a:lnTo>
                            <a:lnTo>
                              <a:pt x="14" y="2"/>
                            </a:lnTo>
                          </a:path>
                        </a:pathLst>
                      </a:custGeom>
                      <a:solidFill>
                        <a:srgbClr val="7F7F7F">
                          <a:alpha val="100000"/>
                        </a:srgbClr>
                      </a:solidFill>
                      <a:ln w="9525">
                        <a:noFill/>
                      </a:ln>
                    </p:spPr>
                    <p:txBody>
                      <a:bodyPr/>
                      <a:lstStyle/>
                      <a:p>
                        <a:endParaRPr lang="zh-CN" altLang="en-US"/>
                      </a:p>
                    </p:txBody>
                  </p:sp>
                </p:grpSp>
              </p:grpSp>
            </p:grpSp>
          </p:grpSp>
          <p:grpSp>
            <p:nvGrpSpPr>
              <p:cNvPr id="7258" name="Group 38"/>
              <p:cNvGrpSpPr/>
              <p:nvPr/>
            </p:nvGrpSpPr>
            <p:grpSpPr>
              <a:xfrm>
                <a:off x="81" y="0"/>
                <a:ext cx="87" cy="100"/>
                <a:chOff x="0" y="0"/>
                <a:chExt cx="87" cy="100"/>
              </a:xfrm>
            </p:grpSpPr>
            <p:sp>
              <p:nvSpPr>
                <p:cNvPr id="7259" name="未知"/>
                <p:cNvSpPr/>
                <p:nvPr/>
              </p:nvSpPr>
              <p:spPr>
                <a:xfrm>
                  <a:off x="3" y="3"/>
                  <a:ext cx="82" cy="97"/>
                </a:xfrm>
                <a:custGeom>
                  <a:avLst/>
                  <a:gdLst/>
                  <a:ahLst/>
                  <a:cxnLst>
                    <a:cxn ang="0">
                      <a:pos x="1" y="49"/>
                    </a:cxn>
                    <a:cxn ang="0">
                      <a:pos x="0" y="56"/>
                    </a:cxn>
                    <a:cxn ang="0">
                      <a:pos x="5" y="65"/>
                    </a:cxn>
                    <a:cxn ang="0">
                      <a:pos x="13" y="71"/>
                    </a:cxn>
                    <a:cxn ang="0">
                      <a:pos x="20" y="74"/>
                    </a:cxn>
                    <a:cxn ang="0">
                      <a:pos x="23" y="75"/>
                    </a:cxn>
                    <a:cxn ang="0">
                      <a:pos x="25" y="80"/>
                    </a:cxn>
                    <a:cxn ang="0">
                      <a:pos x="27" y="83"/>
                    </a:cxn>
                    <a:cxn ang="0">
                      <a:pos x="32" y="87"/>
                    </a:cxn>
                    <a:cxn ang="0">
                      <a:pos x="40" y="93"/>
                    </a:cxn>
                    <a:cxn ang="0">
                      <a:pos x="45" y="96"/>
                    </a:cxn>
                    <a:cxn ang="0">
                      <a:pos x="51" y="96"/>
                    </a:cxn>
                    <a:cxn ang="0">
                      <a:pos x="56" y="94"/>
                    </a:cxn>
                    <a:cxn ang="0">
                      <a:pos x="61" y="91"/>
                    </a:cxn>
                    <a:cxn ang="0">
                      <a:pos x="68" y="89"/>
                    </a:cxn>
                    <a:cxn ang="0">
                      <a:pos x="75" y="81"/>
                    </a:cxn>
                    <a:cxn ang="0">
                      <a:pos x="80" y="74"/>
                    </a:cxn>
                    <a:cxn ang="0">
                      <a:pos x="81" y="64"/>
                    </a:cxn>
                    <a:cxn ang="0">
                      <a:pos x="79" y="55"/>
                    </a:cxn>
                    <a:cxn ang="0">
                      <a:pos x="78" y="46"/>
                    </a:cxn>
                    <a:cxn ang="0">
                      <a:pos x="74" y="34"/>
                    </a:cxn>
                    <a:cxn ang="0">
                      <a:pos x="70" y="27"/>
                    </a:cxn>
                    <a:cxn ang="0">
                      <a:pos x="64" y="16"/>
                    </a:cxn>
                    <a:cxn ang="0">
                      <a:pos x="56" y="6"/>
                    </a:cxn>
                    <a:cxn ang="0">
                      <a:pos x="45" y="1"/>
                    </a:cxn>
                    <a:cxn ang="0">
                      <a:pos x="35" y="0"/>
                    </a:cxn>
                    <a:cxn ang="0">
                      <a:pos x="27" y="1"/>
                    </a:cxn>
                    <a:cxn ang="0">
                      <a:pos x="16" y="6"/>
                    </a:cxn>
                    <a:cxn ang="0">
                      <a:pos x="7" y="12"/>
                    </a:cxn>
                    <a:cxn ang="0">
                      <a:pos x="2" y="20"/>
                    </a:cxn>
                    <a:cxn ang="0">
                      <a:pos x="1" y="34"/>
                    </a:cxn>
                    <a:cxn ang="0">
                      <a:pos x="3" y="49"/>
                    </a:cxn>
                  </a:cxnLst>
                  <a:rect l="0" t="0" r="0" b="0"/>
                  <a:pathLst>
                    <a:path w="82" h="97">
                      <a:moveTo>
                        <a:pt x="3" y="49"/>
                      </a:moveTo>
                      <a:lnTo>
                        <a:pt x="1" y="49"/>
                      </a:lnTo>
                      <a:lnTo>
                        <a:pt x="0" y="51"/>
                      </a:lnTo>
                      <a:lnTo>
                        <a:pt x="0" y="56"/>
                      </a:lnTo>
                      <a:lnTo>
                        <a:pt x="2" y="62"/>
                      </a:lnTo>
                      <a:lnTo>
                        <a:pt x="5" y="65"/>
                      </a:lnTo>
                      <a:lnTo>
                        <a:pt x="8" y="68"/>
                      </a:lnTo>
                      <a:lnTo>
                        <a:pt x="13" y="71"/>
                      </a:lnTo>
                      <a:lnTo>
                        <a:pt x="16" y="73"/>
                      </a:lnTo>
                      <a:lnTo>
                        <a:pt x="20" y="74"/>
                      </a:lnTo>
                      <a:lnTo>
                        <a:pt x="22" y="74"/>
                      </a:lnTo>
                      <a:lnTo>
                        <a:pt x="23" y="75"/>
                      </a:lnTo>
                      <a:lnTo>
                        <a:pt x="24" y="77"/>
                      </a:lnTo>
                      <a:lnTo>
                        <a:pt x="25" y="80"/>
                      </a:lnTo>
                      <a:lnTo>
                        <a:pt x="26" y="82"/>
                      </a:lnTo>
                      <a:lnTo>
                        <a:pt x="27" y="83"/>
                      </a:lnTo>
                      <a:lnTo>
                        <a:pt x="29" y="85"/>
                      </a:lnTo>
                      <a:lnTo>
                        <a:pt x="32" y="87"/>
                      </a:lnTo>
                      <a:lnTo>
                        <a:pt x="36" y="89"/>
                      </a:lnTo>
                      <a:lnTo>
                        <a:pt x="40" y="93"/>
                      </a:lnTo>
                      <a:lnTo>
                        <a:pt x="43" y="95"/>
                      </a:lnTo>
                      <a:lnTo>
                        <a:pt x="45" y="96"/>
                      </a:lnTo>
                      <a:lnTo>
                        <a:pt x="48" y="96"/>
                      </a:lnTo>
                      <a:lnTo>
                        <a:pt x="51" y="96"/>
                      </a:lnTo>
                      <a:lnTo>
                        <a:pt x="53" y="95"/>
                      </a:lnTo>
                      <a:lnTo>
                        <a:pt x="56" y="94"/>
                      </a:lnTo>
                      <a:lnTo>
                        <a:pt x="59" y="93"/>
                      </a:lnTo>
                      <a:lnTo>
                        <a:pt x="61" y="91"/>
                      </a:lnTo>
                      <a:lnTo>
                        <a:pt x="64" y="89"/>
                      </a:lnTo>
                      <a:lnTo>
                        <a:pt x="68" y="89"/>
                      </a:lnTo>
                      <a:lnTo>
                        <a:pt x="72" y="87"/>
                      </a:lnTo>
                      <a:lnTo>
                        <a:pt x="75" y="81"/>
                      </a:lnTo>
                      <a:lnTo>
                        <a:pt x="77" y="78"/>
                      </a:lnTo>
                      <a:lnTo>
                        <a:pt x="80" y="74"/>
                      </a:lnTo>
                      <a:lnTo>
                        <a:pt x="81" y="69"/>
                      </a:lnTo>
                      <a:lnTo>
                        <a:pt x="81" y="64"/>
                      </a:lnTo>
                      <a:lnTo>
                        <a:pt x="80" y="59"/>
                      </a:lnTo>
                      <a:lnTo>
                        <a:pt x="79" y="55"/>
                      </a:lnTo>
                      <a:lnTo>
                        <a:pt x="78" y="51"/>
                      </a:lnTo>
                      <a:lnTo>
                        <a:pt x="78" y="46"/>
                      </a:lnTo>
                      <a:lnTo>
                        <a:pt x="76" y="39"/>
                      </a:lnTo>
                      <a:lnTo>
                        <a:pt x="74" y="34"/>
                      </a:lnTo>
                      <a:lnTo>
                        <a:pt x="71" y="31"/>
                      </a:lnTo>
                      <a:lnTo>
                        <a:pt x="70" y="27"/>
                      </a:lnTo>
                      <a:lnTo>
                        <a:pt x="68" y="21"/>
                      </a:lnTo>
                      <a:lnTo>
                        <a:pt x="64" y="16"/>
                      </a:lnTo>
                      <a:lnTo>
                        <a:pt x="60" y="11"/>
                      </a:lnTo>
                      <a:lnTo>
                        <a:pt x="56" y="6"/>
                      </a:lnTo>
                      <a:lnTo>
                        <a:pt x="51" y="3"/>
                      </a:lnTo>
                      <a:lnTo>
                        <a:pt x="45" y="1"/>
                      </a:lnTo>
                      <a:lnTo>
                        <a:pt x="40" y="0"/>
                      </a:lnTo>
                      <a:lnTo>
                        <a:pt x="35" y="0"/>
                      </a:lnTo>
                      <a:lnTo>
                        <a:pt x="28" y="1"/>
                      </a:lnTo>
                      <a:lnTo>
                        <a:pt x="27" y="1"/>
                      </a:lnTo>
                      <a:lnTo>
                        <a:pt x="22" y="3"/>
                      </a:lnTo>
                      <a:lnTo>
                        <a:pt x="16" y="6"/>
                      </a:lnTo>
                      <a:lnTo>
                        <a:pt x="10" y="9"/>
                      </a:lnTo>
                      <a:lnTo>
                        <a:pt x="7" y="12"/>
                      </a:lnTo>
                      <a:lnTo>
                        <a:pt x="4" y="15"/>
                      </a:lnTo>
                      <a:lnTo>
                        <a:pt x="2" y="20"/>
                      </a:lnTo>
                      <a:lnTo>
                        <a:pt x="1" y="27"/>
                      </a:lnTo>
                      <a:lnTo>
                        <a:pt x="1" y="34"/>
                      </a:lnTo>
                      <a:lnTo>
                        <a:pt x="1" y="41"/>
                      </a:lnTo>
                      <a:lnTo>
                        <a:pt x="3" y="49"/>
                      </a:lnTo>
                    </a:path>
                  </a:pathLst>
                </a:custGeom>
                <a:solidFill>
                  <a:srgbClr val="FFBFBF">
                    <a:alpha val="100000"/>
                  </a:srgbClr>
                </a:solidFill>
                <a:ln w="9525">
                  <a:noFill/>
                </a:ln>
              </p:spPr>
              <p:txBody>
                <a:bodyPr/>
                <a:lstStyle/>
                <a:p>
                  <a:endParaRPr lang="zh-CN" altLang="en-US"/>
                </a:p>
              </p:txBody>
            </p:sp>
            <p:grpSp>
              <p:nvGrpSpPr>
                <p:cNvPr id="7260" name="Group 40"/>
                <p:cNvGrpSpPr/>
                <p:nvPr/>
              </p:nvGrpSpPr>
              <p:grpSpPr>
                <a:xfrm>
                  <a:off x="15" y="33"/>
                  <a:ext cx="72" cy="59"/>
                  <a:chOff x="0" y="0"/>
                  <a:chExt cx="72" cy="59"/>
                </a:xfrm>
              </p:grpSpPr>
              <p:grpSp>
                <p:nvGrpSpPr>
                  <p:cNvPr id="7270" name="Group 41"/>
                  <p:cNvGrpSpPr/>
                  <p:nvPr/>
                </p:nvGrpSpPr>
                <p:grpSpPr>
                  <a:xfrm>
                    <a:off x="0" y="0"/>
                    <a:ext cx="72" cy="59"/>
                    <a:chOff x="0" y="0"/>
                    <a:chExt cx="72" cy="59"/>
                  </a:xfrm>
                </p:grpSpPr>
                <p:sp>
                  <p:nvSpPr>
                    <p:cNvPr id="7277" name="未知"/>
                    <p:cNvSpPr/>
                    <p:nvPr/>
                  </p:nvSpPr>
                  <p:spPr>
                    <a:xfrm>
                      <a:off x="44" y="0"/>
                      <a:ext cx="18" cy="27"/>
                    </a:xfrm>
                    <a:custGeom>
                      <a:avLst/>
                      <a:gdLst/>
                      <a:ahLst/>
                      <a:cxnLst>
                        <a:cxn ang="0">
                          <a:pos x="11" y="0"/>
                        </a:cxn>
                        <a:cxn ang="0">
                          <a:pos x="11" y="2"/>
                        </a:cxn>
                        <a:cxn ang="0">
                          <a:pos x="11" y="4"/>
                        </a:cxn>
                        <a:cxn ang="0">
                          <a:pos x="9" y="4"/>
                        </a:cxn>
                        <a:cxn ang="0">
                          <a:pos x="7" y="6"/>
                        </a:cxn>
                        <a:cxn ang="0">
                          <a:pos x="5" y="8"/>
                        </a:cxn>
                        <a:cxn ang="0">
                          <a:pos x="16" y="6"/>
                        </a:cxn>
                        <a:cxn ang="0">
                          <a:pos x="17" y="7"/>
                        </a:cxn>
                        <a:cxn ang="0">
                          <a:pos x="15" y="8"/>
                        </a:cxn>
                        <a:cxn ang="0">
                          <a:pos x="13" y="9"/>
                        </a:cxn>
                        <a:cxn ang="0">
                          <a:pos x="12" y="10"/>
                        </a:cxn>
                        <a:cxn ang="0">
                          <a:pos x="10" y="11"/>
                        </a:cxn>
                        <a:cxn ang="0">
                          <a:pos x="8" y="11"/>
                        </a:cxn>
                        <a:cxn ang="0">
                          <a:pos x="5" y="11"/>
                        </a:cxn>
                        <a:cxn ang="0">
                          <a:pos x="9" y="11"/>
                        </a:cxn>
                        <a:cxn ang="0">
                          <a:pos x="10" y="12"/>
                        </a:cxn>
                        <a:cxn ang="0">
                          <a:pos x="12" y="12"/>
                        </a:cxn>
                        <a:cxn ang="0">
                          <a:pos x="14" y="11"/>
                        </a:cxn>
                        <a:cxn ang="0">
                          <a:pos x="15" y="10"/>
                        </a:cxn>
                        <a:cxn ang="0">
                          <a:pos x="17" y="9"/>
                        </a:cxn>
                        <a:cxn ang="0">
                          <a:pos x="13" y="12"/>
                        </a:cxn>
                        <a:cxn ang="0">
                          <a:pos x="11" y="13"/>
                        </a:cxn>
                        <a:cxn ang="0">
                          <a:pos x="10" y="13"/>
                        </a:cxn>
                        <a:cxn ang="0">
                          <a:pos x="8" y="12"/>
                        </a:cxn>
                        <a:cxn ang="0">
                          <a:pos x="7" y="12"/>
                        </a:cxn>
                        <a:cxn ang="0">
                          <a:pos x="6" y="12"/>
                        </a:cxn>
                        <a:cxn ang="0">
                          <a:pos x="4" y="12"/>
                        </a:cxn>
                        <a:cxn ang="0">
                          <a:pos x="5" y="16"/>
                        </a:cxn>
                        <a:cxn ang="0">
                          <a:pos x="7" y="18"/>
                        </a:cxn>
                        <a:cxn ang="0">
                          <a:pos x="8" y="19"/>
                        </a:cxn>
                        <a:cxn ang="0">
                          <a:pos x="9" y="20"/>
                        </a:cxn>
                        <a:cxn ang="0">
                          <a:pos x="10" y="21"/>
                        </a:cxn>
                        <a:cxn ang="0">
                          <a:pos x="11" y="23"/>
                        </a:cxn>
                        <a:cxn ang="0">
                          <a:pos x="11" y="25"/>
                        </a:cxn>
                        <a:cxn ang="0">
                          <a:pos x="10" y="26"/>
                        </a:cxn>
                        <a:cxn ang="0">
                          <a:pos x="10" y="23"/>
                        </a:cxn>
                        <a:cxn ang="0">
                          <a:pos x="9" y="21"/>
                        </a:cxn>
                        <a:cxn ang="0">
                          <a:pos x="8" y="21"/>
                        </a:cxn>
                        <a:cxn ang="0">
                          <a:pos x="6" y="20"/>
                        </a:cxn>
                        <a:cxn ang="0">
                          <a:pos x="5" y="20"/>
                        </a:cxn>
                        <a:cxn ang="0">
                          <a:pos x="3" y="19"/>
                        </a:cxn>
                        <a:cxn ang="0">
                          <a:pos x="2" y="17"/>
                        </a:cxn>
                        <a:cxn ang="0">
                          <a:pos x="1" y="16"/>
                        </a:cxn>
                        <a:cxn ang="0">
                          <a:pos x="0" y="14"/>
                        </a:cxn>
                        <a:cxn ang="0">
                          <a:pos x="0" y="12"/>
                        </a:cxn>
                        <a:cxn ang="0">
                          <a:pos x="0" y="10"/>
                        </a:cxn>
                        <a:cxn ang="0">
                          <a:pos x="1" y="7"/>
                        </a:cxn>
                        <a:cxn ang="0">
                          <a:pos x="11" y="0"/>
                        </a:cxn>
                      </a:cxnLst>
                      <a:rect l="0" t="0" r="0" b="0"/>
                      <a:pathLst>
                        <a:path w="18" h="27">
                          <a:moveTo>
                            <a:pt x="11" y="0"/>
                          </a:moveTo>
                          <a:lnTo>
                            <a:pt x="11" y="2"/>
                          </a:lnTo>
                          <a:lnTo>
                            <a:pt x="11" y="4"/>
                          </a:lnTo>
                          <a:lnTo>
                            <a:pt x="9" y="4"/>
                          </a:lnTo>
                          <a:lnTo>
                            <a:pt x="7" y="6"/>
                          </a:lnTo>
                          <a:lnTo>
                            <a:pt x="5" y="8"/>
                          </a:lnTo>
                          <a:lnTo>
                            <a:pt x="16" y="6"/>
                          </a:lnTo>
                          <a:lnTo>
                            <a:pt x="17" y="7"/>
                          </a:lnTo>
                          <a:lnTo>
                            <a:pt x="15" y="8"/>
                          </a:lnTo>
                          <a:lnTo>
                            <a:pt x="13" y="9"/>
                          </a:lnTo>
                          <a:lnTo>
                            <a:pt x="12" y="10"/>
                          </a:lnTo>
                          <a:lnTo>
                            <a:pt x="10" y="11"/>
                          </a:lnTo>
                          <a:lnTo>
                            <a:pt x="8" y="11"/>
                          </a:lnTo>
                          <a:lnTo>
                            <a:pt x="5" y="11"/>
                          </a:lnTo>
                          <a:lnTo>
                            <a:pt x="9" y="11"/>
                          </a:lnTo>
                          <a:lnTo>
                            <a:pt x="10" y="12"/>
                          </a:lnTo>
                          <a:lnTo>
                            <a:pt x="12" y="12"/>
                          </a:lnTo>
                          <a:lnTo>
                            <a:pt x="14" y="11"/>
                          </a:lnTo>
                          <a:lnTo>
                            <a:pt x="15" y="10"/>
                          </a:lnTo>
                          <a:lnTo>
                            <a:pt x="17" y="9"/>
                          </a:lnTo>
                          <a:lnTo>
                            <a:pt x="13" y="12"/>
                          </a:lnTo>
                          <a:lnTo>
                            <a:pt x="11" y="13"/>
                          </a:lnTo>
                          <a:lnTo>
                            <a:pt x="10" y="13"/>
                          </a:lnTo>
                          <a:lnTo>
                            <a:pt x="8" y="12"/>
                          </a:lnTo>
                          <a:lnTo>
                            <a:pt x="7" y="12"/>
                          </a:lnTo>
                          <a:lnTo>
                            <a:pt x="6" y="12"/>
                          </a:lnTo>
                          <a:lnTo>
                            <a:pt x="4" y="12"/>
                          </a:lnTo>
                          <a:lnTo>
                            <a:pt x="5" y="16"/>
                          </a:lnTo>
                          <a:lnTo>
                            <a:pt x="7" y="18"/>
                          </a:lnTo>
                          <a:lnTo>
                            <a:pt x="8" y="19"/>
                          </a:lnTo>
                          <a:lnTo>
                            <a:pt x="9" y="20"/>
                          </a:lnTo>
                          <a:lnTo>
                            <a:pt x="10" y="21"/>
                          </a:lnTo>
                          <a:lnTo>
                            <a:pt x="11" y="23"/>
                          </a:lnTo>
                          <a:lnTo>
                            <a:pt x="11" y="25"/>
                          </a:lnTo>
                          <a:lnTo>
                            <a:pt x="10" y="26"/>
                          </a:lnTo>
                          <a:lnTo>
                            <a:pt x="10" y="23"/>
                          </a:lnTo>
                          <a:lnTo>
                            <a:pt x="9" y="21"/>
                          </a:lnTo>
                          <a:lnTo>
                            <a:pt x="8" y="21"/>
                          </a:lnTo>
                          <a:lnTo>
                            <a:pt x="6" y="20"/>
                          </a:lnTo>
                          <a:lnTo>
                            <a:pt x="5" y="20"/>
                          </a:lnTo>
                          <a:lnTo>
                            <a:pt x="3" y="19"/>
                          </a:lnTo>
                          <a:lnTo>
                            <a:pt x="2" y="17"/>
                          </a:lnTo>
                          <a:lnTo>
                            <a:pt x="1" y="16"/>
                          </a:lnTo>
                          <a:lnTo>
                            <a:pt x="0" y="14"/>
                          </a:lnTo>
                          <a:lnTo>
                            <a:pt x="0" y="12"/>
                          </a:lnTo>
                          <a:lnTo>
                            <a:pt x="0" y="10"/>
                          </a:lnTo>
                          <a:lnTo>
                            <a:pt x="1" y="7"/>
                          </a:lnTo>
                          <a:lnTo>
                            <a:pt x="11" y="0"/>
                          </a:lnTo>
                        </a:path>
                      </a:pathLst>
                    </a:custGeom>
                    <a:solidFill>
                      <a:srgbClr val="DF9F7F">
                        <a:alpha val="100000"/>
                      </a:srgbClr>
                    </a:solidFill>
                    <a:ln w="9525">
                      <a:noFill/>
                    </a:ln>
                  </p:spPr>
                  <p:txBody>
                    <a:bodyPr/>
                    <a:lstStyle/>
                    <a:p>
                      <a:endParaRPr lang="zh-CN" altLang="en-US"/>
                    </a:p>
                  </p:txBody>
                </p:sp>
                <p:grpSp>
                  <p:nvGrpSpPr>
                    <p:cNvPr id="7278" name="Group 43"/>
                    <p:cNvGrpSpPr/>
                    <p:nvPr/>
                  </p:nvGrpSpPr>
                  <p:grpSpPr>
                    <a:xfrm>
                      <a:off x="0" y="18"/>
                      <a:ext cx="72" cy="41"/>
                      <a:chOff x="0" y="0"/>
                      <a:chExt cx="72" cy="41"/>
                    </a:xfrm>
                  </p:grpSpPr>
                  <p:sp>
                    <p:nvSpPr>
                      <p:cNvPr id="7280" name="未知"/>
                      <p:cNvSpPr/>
                      <p:nvPr/>
                    </p:nvSpPr>
                    <p:spPr>
                      <a:xfrm>
                        <a:off x="0" y="0"/>
                        <a:ext cx="53" cy="41"/>
                      </a:xfrm>
                      <a:custGeom>
                        <a:avLst/>
                        <a:gdLst/>
                        <a:ahLst/>
                        <a:cxnLst>
                          <a:cxn ang="0">
                            <a:pos x="2" y="0"/>
                          </a:cxn>
                          <a:cxn ang="0">
                            <a:pos x="3" y="4"/>
                          </a:cxn>
                          <a:cxn ang="0">
                            <a:pos x="5" y="7"/>
                          </a:cxn>
                          <a:cxn ang="0">
                            <a:pos x="8" y="11"/>
                          </a:cxn>
                          <a:cxn ang="0">
                            <a:pos x="10" y="13"/>
                          </a:cxn>
                          <a:cxn ang="0">
                            <a:pos x="13" y="14"/>
                          </a:cxn>
                          <a:cxn ang="0">
                            <a:pos x="16" y="14"/>
                          </a:cxn>
                          <a:cxn ang="0">
                            <a:pos x="21" y="14"/>
                          </a:cxn>
                          <a:cxn ang="0">
                            <a:pos x="25" y="14"/>
                          </a:cxn>
                          <a:cxn ang="0">
                            <a:pos x="28" y="13"/>
                          </a:cxn>
                          <a:cxn ang="0">
                            <a:pos x="30" y="13"/>
                          </a:cxn>
                          <a:cxn ang="0">
                            <a:pos x="30" y="16"/>
                          </a:cxn>
                          <a:cxn ang="0">
                            <a:pos x="30" y="19"/>
                          </a:cxn>
                          <a:cxn ang="0">
                            <a:pos x="28" y="19"/>
                          </a:cxn>
                          <a:cxn ang="0">
                            <a:pos x="25" y="19"/>
                          </a:cxn>
                          <a:cxn ang="0">
                            <a:pos x="25" y="21"/>
                          </a:cxn>
                          <a:cxn ang="0">
                            <a:pos x="26" y="24"/>
                          </a:cxn>
                          <a:cxn ang="0">
                            <a:pos x="26" y="26"/>
                          </a:cxn>
                          <a:cxn ang="0">
                            <a:pos x="28" y="29"/>
                          </a:cxn>
                          <a:cxn ang="0">
                            <a:pos x="31" y="29"/>
                          </a:cxn>
                          <a:cxn ang="0">
                            <a:pos x="35" y="29"/>
                          </a:cxn>
                          <a:cxn ang="0">
                            <a:pos x="37" y="29"/>
                          </a:cxn>
                          <a:cxn ang="0">
                            <a:pos x="39" y="31"/>
                          </a:cxn>
                          <a:cxn ang="0">
                            <a:pos x="41" y="33"/>
                          </a:cxn>
                          <a:cxn ang="0">
                            <a:pos x="45" y="34"/>
                          </a:cxn>
                          <a:cxn ang="0">
                            <a:pos x="48" y="34"/>
                          </a:cxn>
                          <a:cxn ang="0">
                            <a:pos x="49" y="34"/>
                          </a:cxn>
                          <a:cxn ang="0">
                            <a:pos x="51" y="36"/>
                          </a:cxn>
                          <a:cxn ang="0">
                            <a:pos x="52" y="38"/>
                          </a:cxn>
                          <a:cxn ang="0">
                            <a:pos x="50" y="39"/>
                          </a:cxn>
                          <a:cxn ang="0">
                            <a:pos x="47" y="40"/>
                          </a:cxn>
                          <a:cxn ang="0">
                            <a:pos x="43" y="40"/>
                          </a:cxn>
                          <a:cxn ang="0">
                            <a:pos x="40" y="40"/>
                          </a:cxn>
                          <a:cxn ang="0">
                            <a:pos x="39" y="40"/>
                          </a:cxn>
                          <a:cxn ang="0">
                            <a:pos x="33" y="39"/>
                          </a:cxn>
                          <a:cxn ang="0">
                            <a:pos x="30" y="38"/>
                          </a:cxn>
                          <a:cxn ang="0">
                            <a:pos x="26" y="36"/>
                          </a:cxn>
                          <a:cxn ang="0">
                            <a:pos x="20" y="31"/>
                          </a:cxn>
                          <a:cxn ang="0">
                            <a:pos x="13" y="25"/>
                          </a:cxn>
                          <a:cxn ang="0">
                            <a:pos x="5" y="18"/>
                          </a:cxn>
                          <a:cxn ang="0">
                            <a:pos x="2" y="14"/>
                          </a:cxn>
                          <a:cxn ang="0">
                            <a:pos x="0" y="11"/>
                          </a:cxn>
                          <a:cxn ang="0">
                            <a:pos x="0" y="8"/>
                          </a:cxn>
                          <a:cxn ang="0">
                            <a:pos x="2" y="0"/>
                          </a:cxn>
                        </a:cxnLst>
                        <a:rect l="0" t="0" r="0" b="0"/>
                        <a:pathLst>
                          <a:path w="53" h="41">
                            <a:moveTo>
                              <a:pt x="2" y="0"/>
                            </a:moveTo>
                            <a:lnTo>
                              <a:pt x="3" y="4"/>
                            </a:lnTo>
                            <a:lnTo>
                              <a:pt x="5" y="7"/>
                            </a:lnTo>
                            <a:lnTo>
                              <a:pt x="8" y="11"/>
                            </a:lnTo>
                            <a:lnTo>
                              <a:pt x="10" y="13"/>
                            </a:lnTo>
                            <a:lnTo>
                              <a:pt x="13" y="14"/>
                            </a:lnTo>
                            <a:lnTo>
                              <a:pt x="16" y="14"/>
                            </a:lnTo>
                            <a:lnTo>
                              <a:pt x="21" y="14"/>
                            </a:lnTo>
                            <a:lnTo>
                              <a:pt x="25" y="14"/>
                            </a:lnTo>
                            <a:lnTo>
                              <a:pt x="28" y="13"/>
                            </a:lnTo>
                            <a:lnTo>
                              <a:pt x="30" y="13"/>
                            </a:lnTo>
                            <a:lnTo>
                              <a:pt x="30" y="16"/>
                            </a:lnTo>
                            <a:lnTo>
                              <a:pt x="30" y="19"/>
                            </a:lnTo>
                            <a:lnTo>
                              <a:pt x="28" y="19"/>
                            </a:lnTo>
                            <a:lnTo>
                              <a:pt x="25" y="19"/>
                            </a:lnTo>
                            <a:lnTo>
                              <a:pt x="25" y="21"/>
                            </a:lnTo>
                            <a:lnTo>
                              <a:pt x="26" y="24"/>
                            </a:lnTo>
                            <a:lnTo>
                              <a:pt x="26" y="26"/>
                            </a:lnTo>
                            <a:lnTo>
                              <a:pt x="28" y="29"/>
                            </a:lnTo>
                            <a:lnTo>
                              <a:pt x="31" y="29"/>
                            </a:lnTo>
                            <a:lnTo>
                              <a:pt x="35" y="29"/>
                            </a:lnTo>
                            <a:lnTo>
                              <a:pt x="37" y="29"/>
                            </a:lnTo>
                            <a:lnTo>
                              <a:pt x="39" y="31"/>
                            </a:lnTo>
                            <a:lnTo>
                              <a:pt x="41" y="33"/>
                            </a:lnTo>
                            <a:lnTo>
                              <a:pt x="45" y="34"/>
                            </a:lnTo>
                            <a:lnTo>
                              <a:pt x="48" y="34"/>
                            </a:lnTo>
                            <a:lnTo>
                              <a:pt x="49" y="34"/>
                            </a:lnTo>
                            <a:lnTo>
                              <a:pt x="51" y="36"/>
                            </a:lnTo>
                            <a:lnTo>
                              <a:pt x="52" y="38"/>
                            </a:lnTo>
                            <a:lnTo>
                              <a:pt x="50" y="39"/>
                            </a:lnTo>
                            <a:lnTo>
                              <a:pt x="47" y="40"/>
                            </a:lnTo>
                            <a:lnTo>
                              <a:pt x="43" y="40"/>
                            </a:lnTo>
                            <a:lnTo>
                              <a:pt x="40" y="40"/>
                            </a:lnTo>
                            <a:lnTo>
                              <a:pt x="39" y="40"/>
                            </a:lnTo>
                            <a:lnTo>
                              <a:pt x="33" y="39"/>
                            </a:lnTo>
                            <a:lnTo>
                              <a:pt x="30" y="38"/>
                            </a:lnTo>
                            <a:lnTo>
                              <a:pt x="26" y="36"/>
                            </a:lnTo>
                            <a:lnTo>
                              <a:pt x="20" y="31"/>
                            </a:lnTo>
                            <a:lnTo>
                              <a:pt x="13" y="25"/>
                            </a:lnTo>
                            <a:lnTo>
                              <a:pt x="5" y="18"/>
                            </a:lnTo>
                            <a:lnTo>
                              <a:pt x="2" y="14"/>
                            </a:lnTo>
                            <a:lnTo>
                              <a:pt x="0" y="11"/>
                            </a:lnTo>
                            <a:lnTo>
                              <a:pt x="0" y="8"/>
                            </a:lnTo>
                            <a:lnTo>
                              <a:pt x="2" y="0"/>
                            </a:lnTo>
                          </a:path>
                        </a:pathLst>
                      </a:custGeom>
                      <a:solidFill>
                        <a:srgbClr val="DF9F7F">
                          <a:alpha val="100000"/>
                        </a:srgbClr>
                      </a:solidFill>
                      <a:ln w="9525">
                        <a:noFill/>
                      </a:ln>
                    </p:spPr>
                    <p:txBody>
                      <a:bodyPr/>
                      <a:lstStyle/>
                      <a:p>
                        <a:endParaRPr lang="zh-CN" altLang="en-US"/>
                      </a:p>
                    </p:txBody>
                  </p:sp>
                  <p:sp>
                    <p:nvSpPr>
                      <p:cNvPr id="7281" name="未知"/>
                      <p:cNvSpPr/>
                      <p:nvPr/>
                    </p:nvSpPr>
                    <p:spPr>
                      <a:xfrm>
                        <a:off x="35" y="7"/>
                        <a:ext cx="17" cy="21"/>
                      </a:xfrm>
                      <a:custGeom>
                        <a:avLst/>
                        <a:gdLst/>
                        <a:ahLst/>
                        <a:cxnLst>
                          <a:cxn ang="0">
                            <a:pos x="16" y="1"/>
                          </a:cxn>
                          <a:cxn ang="0">
                            <a:pos x="11" y="0"/>
                          </a:cxn>
                          <a:cxn ang="0">
                            <a:pos x="9" y="0"/>
                          </a:cxn>
                          <a:cxn ang="0">
                            <a:pos x="6" y="1"/>
                          </a:cxn>
                          <a:cxn ang="0">
                            <a:pos x="4" y="2"/>
                          </a:cxn>
                          <a:cxn ang="0">
                            <a:pos x="2" y="4"/>
                          </a:cxn>
                          <a:cxn ang="0">
                            <a:pos x="2" y="6"/>
                          </a:cxn>
                          <a:cxn ang="0">
                            <a:pos x="2" y="10"/>
                          </a:cxn>
                          <a:cxn ang="0">
                            <a:pos x="0" y="14"/>
                          </a:cxn>
                          <a:cxn ang="0">
                            <a:pos x="2" y="16"/>
                          </a:cxn>
                          <a:cxn ang="0">
                            <a:pos x="4" y="20"/>
                          </a:cxn>
                          <a:cxn ang="0">
                            <a:pos x="2" y="15"/>
                          </a:cxn>
                          <a:cxn ang="0">
                            <a:pos x="4" y="11"/>
                          </a:cxn>
                          <a:cxn ang="0">
                            <a:pos x="4" y="8"/>
                          </a:cxn>
                          <a:cxn ang="0">
                            <a:pos x="4" y="7"/>
                          </a:cxn>
                          <a:cxn ang="0">
                            <a:pos x="6" y="6"/>
                          </a:cxn>
                          <a:cxn ang="0">
                            <a:pos x="9" y="7"/>
                          </a:cxn>
                          <a:cxn ang="0">
                            <a:pos x="11" y="7"/>
                          </a:cxn>
                          <a:cxn ang="0">
                            <a:pos x="6" y="6"/>
                          </a:cxn>
                          <a:cxn ang="0">
                            <a:pos x="6" y="4"/>
                          </a:cxn>
                          <a:cxn ang="0">
                            <a:pos x="6" y="3"/>
                          </a:cxn>
                          <a:cxn ang="0">
                            <a:pos x="9" y="2"/>
                          </a:cxn>
                          <a:cxn ang="0">
                            <a:pos x="11" y="1"/>
                          </a:cxn>
                          <a:cxn ang="0">
                            <a:pos x="16" y="1"/>
                          </a:cxn>
                        </a:cxnLst>
                        <a:rect l="0" t="0" r="0" b="0"/>
                        <a:pathLst>
                          <a:path w="17" h="21">
                            <a:moveTo>
                              <a:pt x="16" y="1"/>
                            </a:moveTo>
                            <a:lnTo>
                              <a:pt x="11" y="0"/>
                            </a:lnTo>
                            <a:lnTo>
                              <a:pt x="9" y="0"/>
                            </a:lnTo>
                            <a:lnTo>
                              <a:pt x="6" y="1"/>
                            </a:lnTo>
                            <a:lnTo>
                              <a:pt x="4" y="2"/>
                            </a:lnTo>
                            <a:lnTo>
                              <a:pt x="2" y="4"/>
                            </a:lnTo>
                            <a:lnTo>
                              <a:pt x="2" y="6"/>
                            </a:lnTo>
                            <a:lnTo>
                              <a:pt x="2" y="10"/>
                            </a:lnTo>
                            <a:lnTo>
                              <a:pt x="0" y="14"/>
                            </a:lnTo>
                            <a:lnTo>
                              <a:pt x="2" y="16"/>
                            </a:lnTo>
                            <a:lnTo>
                              <a:pt x="4" y="20"/>
                            </a:lnTo>
                            <a:lnTo>
                              <a:pt x="2" y="15"/>
                            </a:lnTo>
                            <a:lnTo>
                              <a:pt x="4" y="11"/>
                            </a:lnTo>
                            <a:lnTo>
                              <a:pt x="4" y="8"/>
                            </a:lnTo>
                            <a:lnTo>
                              <a:pt x="4" y="7"/>
                            </a:lnTo>
                            <a:lnTo>
                              <a:pt x="6" y="6"/>
                            </a:lnTo>
                            <a:lnTo>
                              <a:pt x="9" y="7"/>
                            </a:lnTo>
                            <a:lnTo>
                              <a:pt x="11" y="7"/>
                            </a:lnTo>
                            <a:lnTo>
                              <a:pt x="6" y="6"/>
                            </a:lnTo>
                            <a:lnTo>
                              <a:pt x="6" y="4"/>
                            </a:lnTo>
                            <a:lnTo>
                              <a:pt x="6" y="3"/>
                            </a:lnTo>
                            <a:lnTo>
                              <a:pt x="9" y="2"/>
                            </a:lnTo>
                            <a:lnTo>
                              <a:pt x="11" y="1"/>
                            </a:lnTo>
                            <a:lnTo>
                              <a:pt x="16" y="1"/>
                            </a:lnTo>
                          </a:path>
                        </a:pathLst>
                      </a:custGeom>
                      <a:solidFill>
                        <a:srgbClr val="DF9F7F">
                          <a:alpha val="100000"/>
                        </a:srgbClr>
                      </a:solidFill>
                      <a:ln w="9525">
                        <a:noFill/>
                      </a:ln>
                    </p:spPr>
                    <p:txBody>
                      <a:bodyPr/>
                      <a:lstStyle/>
                      <a:p>
                        <a:endParaRPr lang="zh-CN" altLang="en-US"/>
                      </a:p>
                    </p:txBody>
                  </p:sp>
                  <p:sp>
                    <p:nvSpPr>
                      <p:cNvPr id="7282" name="未知"/>
                      <p:cNvSpPr/>
                      <p:nvPr/>
                    </p:nvSpPr>
                    <p:spPr>
                      <a:xfrm>
                        <a:off x="42" y="10"/>
                        <a:ext cx="17" cy="17"/>
                      </a:xfrm>
                      <a:custGeom>
                        <a:avLst/>
                        <a:gdLst/>
                        <a:ahLst/>
                        <a:cxnLst>
                          <a:cxn ang="0">
                            <a:pos x="0" y="16"/>
                          </a:cxn>
                          <a:cxn ang="0">
                            <a:pos x="5" y="8"/>
                          </a:cxn>
                          <a:cxn ang="0">
                            <a:pos x="10" y="0"/>
                          </a:cxn>
                          <a:cxn ang="0">
                            <a:pos x="10" y="8"/>
                          </a:cxn>
                          <a:cxn ang="0">
                            <a:pos x="10" y="16"/>
                          </a:cxn>
                          <a:cxn ang="0">
                            <a:pos x="16" y="16"/>
                          </a:cxn>
                          <a:cxn ang="0">
                            <a:pos x="10" y="16"/>
                          </a:cxn>
                          <a:cxn ang="0">
                            <a:pos x="0" y="16"/>
                          </a:cxn>
                        </a:cxnLst>
                        <a:rect l="0" t="0" r="0" b="0"/>
                        <a:pathLst>
                          <a:path w="17" h="17">
                            <a:moveTo>
                              <a:pt x="0" y="16"/>
                            </a:moveTo>
                            <a:lnTo>
                              <a:pt x="5" y="8"/>
                            </a:lnTo>
                            <a:lnTo>
                              <a:pt x="10" y="0"/>
                            </a:lnTo>
                            <a:lnTo>
                              <a:pt x="10" y="8"/>
                            </a:lnTo>
                            <a:lnTo>
                              <a:pt x="10" y="16"/>
                            </a:lnTo>
                            <a:lnTo>
                              <a:pt x="16" y="16"/>
                            </a:lnTo>
                            <a:lnTo>
                              <a:pt x="10" y="16"/>
                            </a:lnTo>
                            <a:lnTo>
                              <a:pt x="0" y="16"/>
                            </a:lnTo>
                          </a:path>
                        </a:pathLst>
                      </a:custGeom>
                      <a:solidFill>
                        <a:srgbClr val="DF9F7F">
                          <a:alpha val="100000"/>
                        </a:srgbClr>
                      </a:solidFill>
                      <a:ln w="9525">
                        <a:noFill/>
                      </a:ln>
                    </p:spPr>
                    <p:txBody>
                      <a:bodyPr/>
                      <a:lstStyle/>
                      <a:p>
                        <a:endParaRPr lang="zh-CN" altLang="en-US"/>
                      </a:p>
                    </p:txBody>
                  </p:sp>
                  <p:sp>
                    <p:nvSpPr>
                      <p:cNvPr id="7283" name="未知"/>
                      <p:cNvSpPr/>
                      <p:nvPr/>
                    </p:nvSpPr>
                    <p:spPr>
                      <a:xfrm>
                        <a:off x="46" y="11"/>
                        <a:ext cx="17" cy="1"/>
                      </a:xfrm>
                      <a:custGeom>
                        <a:avLst/>
                        <a:gdLst/>
                        <a:ahLst/>
                        <a:cxnLst>
                          <a:cxn ang="0">
                            <a:pos x="0" y="0"/>
                          </a:cxn>
                          <a:cxn ang="0">
                            <a:pos x="10" y="0"/>
                          </a:cxn>
                          <a:cxn ang="0">
                            <a:pos x="13" y="0"/>
                          </a:cxn>
                          <a:cxn ang="0">
                            <a:pos x="16" y="0"/>
                          </a:cxn>
                          <a:cxn ang="0">
                            <a:pos x="13" y="0"/>
                          </a:cxn>
                          <a:cxn ang="0">
                            <a:pos x="10" y="0"/>
                          </a:cxn>
                          <a:cxn ang="0">
                            <a:pos x="0" y="0"/>
                          </a:cxn>
                        </a:cxnLst>
                        <a:rect l="0" t="0" r="0" b="0"/>
                        <a:pathLst>
                          <a:path w="17" h="1">
                            <a:moveTo>
                              <a:pt x="0" y="0"/>
                            </a:moveTo>
                            <a:lnTo>
                              <a:pt x="10" y="0"/>
                            </a:lnTo>
                            <a:lnTo>
                              <a:pt x="13" y="0"/>
                            </a:lnTo>
                            <a:lnTo>
                              <a:pt x="16" y="0"/>
                            </a:lnTo>
                            <a:lnTo>
                              <a:pt x="13" y="0"/>
                            </a:lnTo>
                            <a:lnTo>
                              <a:pt x="10" y="0"/>
                            </a:lnTo>
                            <a:lnTo>
                              <a:pt x="0" y="0"/>
                            </a:lnTo>
                          </a:path>
                        </a:pathLst>
                      </a:custGeom>
                      <a:solidFill>
                        <a:srgbClr val="DF9F7F">
                          <a:alpha val="100000"/>
                        </a:srgbClr>
                      </a:solidFill>
                      <a:ln w="9525">
                        <a:noFill/>
                      </a:ln>
                    </p:spPr>
                    <p:txBody>
                      <a:bodyPr/>
                      <a:lstStyle/>
                      <a:p>
                        <a:endParaRPr lang="zh-CN" altLang="en-US"/>
                      </a:p>
                    </p:txBody>
                  </p:sp>
                  <p:sp>
                    <p:nvSpPr>
                      <p:cNvPr id="7284" name="未知"/>
                      <p:cNvSpPr/>
                      <p:nvPr/>
                    </p:nvSpPr>
                    <p:spPr>
                      <a:xfrm>
                        <a:off x="55" y="11"/>
                        <a:ext cx="17" cy="17"/>
                      </a:xfrm>
                      <a:custGeom>
                        <a:avLst/>
                        <a:gdLst/>
                        <a:ahLst/>
                        <a:cxnLst>
                          <a:cxn ang="0">
                            <a:pos x="0" y="0"/>
                          </a:cxn>
                          <a:cxn ang="0">
                            <a:pos x="3" y="2"/>
                          </a:cxn>
                          <a:cxn ang="0">
                            <a:pos x="7" y="4"/>
                          </a:cxn>
                          <a:cxn ang="0">
                            <a:pos x="8" y="6"/>
                          </a:cxn>
                          <a:cxn ang="0">
                            <a:pos x="12" y="11"/>
                          </a:cxn>
                          <a:cxn ang="0">
                            <a:pos x="16" y="16"/>
                          </a:cxn>
                          <a:cxn ang="0">
                            <a:pos x="14" y="11"/>
                          </a:cxn>
                          <a:cxn ang="0">
                            <a:pos x="12" y="6"/>
                          </a:cxn>
                          <a:cxn ang="0">
                            <a:pos x="8" y="4"/>
                          </a:cxn>
                          <a:cxn ang="0">
                            <a:pos x="7" y="2"/>
                          </a:cxn>
                          <a:cxn ang="0">
                            <a:pos x="3" y="0"/>
                          </a:cxn>
                          <a:cxn ang="0">
                            <a:pos x="0" y="0"/>
                          </a:cxn>
                        </a:cxnLst>
                        <a:rect l="0" t="0" r="0" b="0"/>
                        <a:pathLst>
                          <a:path w="17" h="17">
                            <a:moveTo>
                              <a:pt x="0" y="0"/>
                            </a:moveTo>
                            <a:lnTo>
                              <a:pt x="3" y="2"/>
                            </a:lnTo>
                            <a:lnTo>
                              <a:pt x="7" y="4"/>
                            </a:lnTo>
                            <a:lnTo>
                              <a:pt x="8" y="6"/>
                            </a:lnTo>
                            <a:lnTo>
                              <a:pt x="12" y="11"/>
                            </a:lnTo>
                            <a:lnTo>
                              <a:pt x="16" y="16"/>
                            </a:lnTo>
                            <a:lnTo>
                              <a:pt x="14" y="11"/>
                            </a:lnTo>
                            <a:lnTo>
                              <a:pt x="12" y="6"/>
                            </a:lnTo>
                            <a:lnTo>
                              <a:pt x="8" y="4"/>
                            </a:lnTo>
                            <a:lnTo>
                              <a:pt x="7" y="2"/>
                            </a:lnTo>
                            <a:lnTo>
                              <a:pt x="3" y="0"/>
                            </a:lnTo>
                            <a:lnTo>
                              <a:pt x="0" y="0"/>
                            </a:lnTo>
                          </a:path>
                        </a:pathLst>
                      </a:custGeom>
                      <a:solidFill>
                        <a:srgbClr val="DF9F7F">
                          <a:alpha val="100000"/>
                        </a:srgbClr>
                      </a:solidFill>
                      <a:ln w="9525">
                        <a:noFill/>
                      </a:ln>
                    </p:spPr>
                    <p:txBody>
                      <a:bodyPr/>
                      <a:lstStyle/>
                      <a:p>
                        <a:endParaRPr lang="zh-CN" altLang="en-US"/>
                      </a:p>
                    </p:txBody>
                  </p:sp>
                  <p:sp>
                    <p:nvSpPr>
                      <p:cNvPr id="7285" name="未知"/>
                      <p:cNvSpPr/>
                      <p:nvPr/>
                    </p:nvSpPr>
                    <p:spPr>
                      <a:xfrm>
                        <a:off x="49" y="16"/>
                        <a:ext cx="1" cy="17"/>
                      </a:xfrm>
                      <a:custGeom>
                        <a:avLst/>
                        <a:gdLst/>
                        <a:ahLst/>
                        <a:cxnLst>
                          <a:cxn ang="0">
                            <a:pos x="0" y="0"/>
                          </a:cxn>
                          <a:cxn ang="0">
                            <a:pos x="0" y="8"/>
                          </a:cxn>
                          <a:cxn ang="0">
                            <a:pos x="0" y="16"/>
                          </a:cxn>
                          <a:cxn ang="0">
                            <a:pos x="0" y="8"/>
                          </a:cxn>
                          <a:cxn ang="0">
                            <a:pos x="0" y="0"/>
                          </a:cxn>
                        </a:cxnLst>
                        <a:rect l="0" t="0" r="0" b="0"/>
                        <a:pathLst>
                          <a:path w="1" h="17">
                            <a:moveTo>
                              <a:pt x="0" y="0"/>
                            </a:moveTo>
                            <a:lnTo>
                              <a:pt x="0" y="8"/>
                            </a:lnTo>
                            <a:lnTo>
                              <a:pt x="0" y="16"/>
                            </a:lnTo>
                            <a:lnTo>
                              <a:pt x="0" y="8"/>
                            </a:lnTo>
                            <a:lnTo>
                              <a:pt x="0" y="0"/>
                            </a:lnTo>
                          </a:path>
                        </a:pathLst>
                      </a:custGeom>
                      <a:solidFill>
                        <a:srgbClr val="DF9F7F">
                          <a:alpha val="100000"/>
                        </a:srgbClr>
                      </a:solidFill>
                      <a:ln w="9525">
                        <a:noFill/>
                      </a:ln>
                    </p:spPr>
                    <p:txBody>
                      <a:bodyPr/>
                      <a:lstStyle/>
                      <a:p>
                        <a:endParaRPr lang="zh-CN" altLang="en-US"/>
                      </a:p>
                    </p:txBody>
                  </p:sp>
                  <p:sp>
                    <p:nvSpPr>
                      <p:cNvPr id="7286" name="未知"/>
                      <p:cNvSpPr/>
                      <p:nvPr/>
                    </p:nvSpPr>
                    <p:spPr>
                      <a:xfrm>
                        <a:off x="40" y="18"/>
                        <a:ext cx="22" cy="17"/>
                      </a:xfrm>
                      <a:custGeom>
                        <a:avLst/>
                        <a:gdLst/>
                        <a:ahLst/>
                        <a:cxnLst>
                          <a:cxn ang="0">
                            <a:pos x="0" y="16"/>
                          </a:cxn>
                          <a:cxn ang="0">
                            <a:pos x="3" y="13"/>
                          </a:cxn>
                          <a:cxn ang="0">
                            <a:pos x="5" y="13"/>
                          </a:cxn>
                          <a:cxn ang="0">
                            <a:pos x="8" y="8"/>
                          </a:cxn>
                          <a:cxn ang="0">
                            <a:pos x="10" y="5"/>
                          </a:cxn>
                          <a:cxn ang="0">
                            <a:pos x="13" y="5"/>
                          </a:cxn>
                          <a:cxn ang="0">
                            <a:pos x="13" y="2"/>
                          </a:cxn>
                          <a:cxn ang="0">
                            <a:pos x="15" y="2"/>
                          </a:cxn>
                          <a:cxn ang="0">
                            <a:pos x="18" y="0"/>
                          </a:cxn>
                          <a:cxn ang="0">
                            <a:pos x="20" y="0"/>
                          </a:cxn>
                          <a:cxn ang="0">
                            <a:pos x="21" y="0"/>
                          </a:cxn>
                          <a:cxn ang="0">
                            <a:pos x="18" y="2"/>
                          </a:cxn>
                          <a:cxn ang="0">
                            <a:pos x="16" y="5"/>
                          </a:cxn>
                          <a:cxn ang="0">
                            <a:pos x="14" y="8"/>
                          </a:cxn>
                          <a:cxn ang="0">
                            <a:pos x="13" y="10"/>
                          </a:cxn>
                          <a:cxn ang="0">
                            <a:pos x="11" y="10"/>
                          </a:cxn>
                          <a:cxn ang="0">
                            <a:pos x="8" y="13"/>
                          </a:cxn>
                          <a:cxn ang="0">
                            <a:pos x="6" y="16"/>
                          </a:cxn>
                          <a:cxn ang="0">
                            <a:pos x="4" y="16"/>
                          </a:cxn>
                          <a:cxn ang="0">
                            <a:pos x="0" y="16"/>
                          </a:cxn>
                        </a:cxnLst>
                        <a:rect l="0" t="0" r="0" b="0"/>
                        <a:pathLst>
                          <a:path w="22" h="17">
                            <a:moveTo>
                              <a:pt x="0" y="16"/>
                            </a:moveTo>
                            <a:lnTo>
                              <a:pt x="3" y="13"/>
                            </a:lnTo>
                            <a:lnTo>
                              <a:pt x="5" y="13"/>
                            </a:lnTo>
                            <a:lnTo>
                              <a:pt x="8" y="8"/>
                            </a:lnTo>
                            <a:lnTo>
                              <a:pt x="10" y="5"/>
                            </a:lnTo>
                            <a:lnTo>
                              <a:pt x="13" y="5"/>
                            </a:lnTo>
                            <a:lnTo>
                              <a:pt x="13" y="2"/>
                            </a:lnTo>
                            <a:lnTo>
                              <a:pt x="15" y="2"/>
                            </a:lnTo>
                            <a:lnTo>
                              <a:pt x="18" y="0"/>
                            </a:lnTo>
                            <a:lnTo>
                              <a:pt x="20" y="0"/>
                            </a:lnTo>
                            <a:lnTo>
                              <a:pt x="21" y="0"/>
                            </a:lnTo>
                            <a:lnTo>
                              <a:pt x="18" y="2"/>
                            </a:lnTo>
                            <a:lnTo>
                              <a:pt x="16" y="5"/>
                            </a:lnTo>
                            <a:lnTo>
                              <a:pt x="14" y="8"/>
                            </a:lnTo>
                            <a:lnTo>
                              <a:pt x="13" y="10"/>
                            </a:lnTo>
                            <a:lnTo>
                              <a:pt x="11" y="10"/>
                            </a:lnTo>
                            <a:lnTo>
                              <a:pt x="8" y="13"/>
                            </a:lnTo>
                            <a:lnTo>
                              <a:pt x="6" y="16"/>
                            </a:lnTo>
                            <a:lnTo>
                              <a:pt x="4" y="16"/>
                            </a:lnTo>
                            <a:lnTo>
                              <a:pt x="0" y="16"/>
                            </a:lnTo>
                          </a:path>
                        </a:pathLst>
                      </a:custGeom>
                      <a:solidFill>
                        <a:srgbClr val="DF9F7F">
                          <a:alpha val="100000"/>
                        </a:srgbClr>
                      </a:solidFill>
                      <a:ln w="9525">
                        <a:noFill/>
                      </a:ln>
                    </p:spPr>
                    <p:txBody>
                      <a:bodyPr/>
                      <a:lstStyle/>
                      <a:p>
                        <a:endParaRPr lang="zh-CN" altLang="en-US"/>
                      </a:p>
                    </p:txBody>
                  </p:sp>
                  <p:sp>
                    <p:nvSpPr>
                      <p:cNvPr id="7287" name="未知"/>
                      <p:cNvSpPr/>
                      <p:nvPr/>
                    </p:nvSpPr>
                    <p:spPr>
                      <a:xfrm>
                        <a:off x="43" y="24"/>
                        <a:ext cx="18" cy="17"/>
                      </a:xfrm>
                      <a:custGeom>
                        <a:avLst/>
                        <a:gdLst/>
                        <a:ahLst/>
                        <a:cxnLst>
                          <a:cxn ang="0">
                            <a:pos x="0" y="16"/>
                          </a:cxn>
                          <a:cxn ang="0">
                            <a:pos x="4" y="16"/>
                          </a:cxn>
                          <a:cxn ang="0">
                            <a:pos x="8" y="16"/>
                          </a:cxn>
                          <a:cxn ang="0">
                            <a:pos x="10" y="8"/>
                          </a:cxn>
                          <a:cxn ang="0">
                            <a:pos x="11" y="8"/>
                          </a:cxn>
                          <a:cxn ang="0">
                            <a:pos x="13" y="0"/>
                          </a:cxn>
                          <a:cxn ang="0">
                            <a:pos x="15" y="0"/>
                          </a:cxn>
                          <a:cxn ang="0">
                            <a:pos x="17" y="0"/>
                          </a:cxn>
                          <a:cxn ang="0">
                            <a:pos x="15" y="8"/>
                          </a:cxn>
                          <a:cxn ang="0">
                            <a:pos x="13" y="8"/>
                          </a:cxn>
                          <a:cxn ang="0">
                            <a:pos x="11" y="8"/>
                          </a:cxn>
                          <a:cxn ang="0">
                            <a:pos x="9" y="16"/>
                          </a:cxn>
                          <a:cxn ang="0">
                            <a:pos x="8" y="16"/>
                          </a:cxn>
                          <a:cxn ang="0">
                            <a:pos x="5" y="16"/>
                          </a:cxn>
                          <a:cxn ang="0">
                            <a:pos x="3" y="16"/>
                          </a:cxn>
                          <a:cxn ang="0">
                            <a:pos x="0" y="16"/>
                          </a:cxn>
                        </a:cxnLst>
                        <a:rect l="0" t="0" r="0" b="0"/>
                        <a:pathLst>
                          <a:path w="18" h="17">
                            <a:moveTo>
                              <a:pt x="0" y="16"/>
                            </a:moveTo>
                            <a:lnTo>
                              <a:pt x="4" y="16"/>
                            </a:lnTo>
                            <a:lnTo>
                              <a:pt x="8" y="16"/>
                            </a:lnTo>
                            <a:lnTo>
                              <a:pt x="10" y="8"/>
                            </a:lnTo>
                            <a:lnTo>
                              <a:pt x="11" y="8"/>
                            </a:lnTo>
                            <a:lnTo>
                              <a:pt x="13" y="0"/>
                            </a:lnTo>
                            <a:lnTo>
                              <a:pt x="15" y="0"/>
                            </a:lnTo>
                            <a:lnTo>
                              <a:pt x="17" y="0"/>
                            </a:lnTo>
                            <a:lnTo>
                              <a:pt x="15" y="8"/>
                            </a:lnTo>
                            <a:lnTo>
                              <a:pt x="13" y="8"/>
                            </a:lnTo>
                            <a:lnTo>
                              <a:pt x="11" y="8"/>
                            </a:lnTo>
                            <a:lnTo>
                              <a:pt x="9" y="16"/>
                            </a:lnTo>
                            <a:lnTo>
                              <a:pt x="8" y="16"/>
                            </a:lnTo>
                            <a:lnTo>
                              <a:pt x="5" y="16"/>
                            </a:lnTo>
                            <a:lnTo>
                              <a:pt x="3" y="16"/>
                            </a:lnTo>
                            <a:lnTo>
                              <a:pt x="0" y="16"/>
                            </a:lnTo>
                          </a:path>
                        </a:pathLst>
                      </a:custGeom>
                      <a:solidFill>
                        <a:srgbClr val="DF9F7F">
                          <a:alpha val="100000"/>
                        </a:srgbClr>
                      </a:solidFill>
                      <a:ln w="9525">
                        <a:noFill/>
                      </a:ln>
                    </p:spPr>
                    <p:txBody>
                      <a:bodyPr/>
                      <a:lstStyle/>
                      <a:p>
                        <a:endParaRPr lang="zh-CN" altLang="en-US"/>
                      </a:p>
                    </p:txBody>
                  </p:sp>
                </p:grpSp>
                <p:sp>
                  <p:nvSpPr>
                    <p:cNvPr id="7279" name="未知"/>
                    <p:cNvSpPr/>
                    <p:nvPr/>
                  </p:nvSpPr>
                  <p:spPr>
                    <a:xfrm>
                      <a:off x="17" y="18"/>
                      <a:ext cx="17" cy="17"/>
                    </a:xfrm>
                    <a:custGeom>
                      <a:avLst/>
                      <a:gdLst/>
                      <a:ahLst/>
                      <a:cxnLst>
                        <a:cxn ang="0">
                          <a:pos x="16" y="0"/>
                        </a:cxn>
                        <a:cxn ang="0">
                          <a:pos x="16" y="6"/>
                        </a:cxn>
                        <a:cxn ang="0">
                          <a:pos x="14" y="10"/>
                        </a:cxn>
                        <a:cxn ang="0">
                          <a:pos x="13" y="14"/>
                        </a:cxn>
                        <a:cxn ang="0">
                          <a:pos x="11" y="16"/>
                        </a:cxn>
                        <a:cxn ang="0">
                          <a:pos x="7" y="16"/>
                        </a:cxn>
                        <a:cxn ang="0">
                          <a:pos x="4" y="16"/>
                        </a:cxn>
                        <a:cxn ang="0">
                          <a:pos x="2" y="14"/>
                        </a:cxn>
                        <a:cxn ang="0">
                          <a:pos x="1" y="12"/>
                        </a:cxn>
                        <a:cxn ang="0">
                          <a:pos x="0" y="12"/>
                        </a:cxn>
                        <a:cxn ang="0">
                          <a:pos x="1" y="10"/>
                        </a:cxn>
                        <a:cxn ang="0">
                          <a:pos x="2" y="12"/>
                        </a:cxn>
                        <a:cxn ang="0">
                          <a:pos x="4" y="14"/>
                        </a:cxn>
                        <a:cxn ang="0">
                          <a:pos x="7" y="16"/>
                        </a:cxn>
                        <a:cxn ang="0">
                          <a:pos x="11" y="14"/>
                        </a:cxn>
                        <a:cxn ang="0">
                          <a:pos x="12" y="12"/>
                        </a:cxn>
                        <a:cxn ang="0">
                          <a:pos x="13" y="10"/>
                        </a:cxn>
                        <a:cxn ang="0">
                          <a:pos x="14" y="6"/>
                        </a:cxn>
                        <a:cxn ang="0">
                          <a:pos x="14" y="4"/>
                        </a:cxn>
                        <a:cxn ang="0">
                          <a:pos x="12" y="6"/>
                        </a:cxn>
                        <a:cxn ang="0">
                          <a:pos x="11" y="8"/>
                        </a:cxn>
                        <a:cxn ang="0">
                          <a:pos x="8" y="8"/>
                        </a:cxn>
                        <a:cxn ang="0">
                          <a:pos x="4" y="8"/>
                        </a:cxn>
                        <a:cxn ang="0">
                          <a:pos x="12" y="4"/>
                        </a:cxn>
                        <a:cxn ang="0">
                          <a:pos x="16" y="0"/>
                        </a:cxn>
                      </a:cxnLst>
                      <a:rect l="0" t="0" r="0" b="0"/>
                      <a:pathLst>
                        <a:path w="17" h="17">
                          <a:moveTo>
                            <a:pt x="16" y="0"/>
                          </a:moveTo>
                          <a:lnTo>
                            <a:pt x="16" y="6"/>
                          </a:lnTo>
                          <a:lnTo>
                            <a:pt x="14" y="10"/>
                          </a:lnTo>
                          <a:lnTo>
                            <a:pt x="13" y="14"/>
                          </a:lnTo>
                          <a:lnTo>
                            <a:pt x="11" y="16"/>
                          </a:lnTo>
                          <a:lnTo>
                            <a:pt x="7" y="16"/>
                          </a:lnTo>
                          <a:lnTo>
                            <a:pt x="4" y="16"/>
                          </a:lnTo>
                          <a:lnTo>
                            <a:pt x="2" y="14"/>
                          </a:lnTo>
                          <a:lnTo>
                            <a:pt x="1" y="12"/>
                          </a:lnTo>
                          <a:lnTo>
                            <a:pt x="0" y="12"/>
                          </a:lnTo>
                          <a:lnTo>
                            <a:pt x="1" y="10"/>
                          </a:lnTo>
                          <a:lnTo>
                            <a:pt x="2" y="12"/>
                          </a:lnTo>
                          <a:lnTo>
                            <a:pt x="4" y="14"/>
                          </a:lnTo>
                          <a:lnTo>
                            <a:pt x="7" y="16"/>
                          </a:lnTo>
                          <a:lnTo>
                            <a:pt x="11" y="14"/>
                          </a:lnTo>
                          <a:lnTo>
                            <a:pt x="12" y="12"/>
                          </a:lnTo>
                          <a:lnTo>
                            <a:pt x="13" y="10"/>
                          </a:lnTo>
                          <a:lnTo>
                            <a:pt x="14" y="6"/>
                          </a:lnTo>
                          <a:lnTo>
                            <a:pt x="14" y="4"/>
                          </a:lnTo>
                          <a:lnTo>
                            <a:pt x="12" y="6"/>
                          </a:lnTo>
                          <a:lnTo>
                            <a:pt x="11" y="8"/>
                          </a:lnTo>
                          <a:lnTo>
                            <a:pt x="8" y="8"/>
                          </a:lnTo>
                          <a:lnTo>
                            <a:pt x="4" y="8"/>
                          </a:lnTo>
                          <a:lnTo>
                            <a:pt x="12" y="4"/>
                          </a:lnTo>
                          <a:lnTo>
                            <a:pt x="16" y="0"/>
                          </a:lnTo>
                        </a:path>
                      </a:pathLst>
                    </a:custGeom>
                    <a:solidFill>
                      <a:srgbClr val="DF9F7F">
                        <a:alpha val="100000"/>
                      </a:srgbClr>
                    </a:solidFill>
                    <a:ln w="9525">
                      <a:noFill/>
                    </a:ln>
                  </p:spPr>
                  <p:txBody>
                    <a:bodyPr/>
                    <a:lstStyle/>
                    <a:p>
                      <a:endParaRPr lang="zh-CN" altLang="en-US"/>
                    </a:p>
                  </p:txBody>
                </p:sp>
              </p:grpSp>
              <p:grpSp>
                <p:nvGrpSpPr>
                  <p:cNvPr id="7271" name="Group 53"/>
                  <p:cNvGrpSpPr/>
                  <p:nvPr/>
                </p:nvGrpSpPr>
                <p:grpSpPr>
                  <a:xfrm>
                    <a:off x="47" y="7"/>
                    <a:ext cx="17" cy="17"/>
                    <a:chOff x="0" y="0"/>
                    <a:chExt cx="17" cy="17"/>
                  </a:xfrm>
                </p:grpSpPr>
                <p:sp>
                  <p:nvSpPr>
                    <p:cNvPr id="7275" name="未知"/>
                    <p:cNvSpPr/>
                    <p:nvPr/>
                  </p:nvSpPr>
                  <p:spPr>
                    <a:xfrm>
                      <a:off x="0" y="0"/>
                      <a:ext cx="17" cy="17"/>
                    </a:xfrm>
                    <a:custGeom>
                      <a:avLst/>
                      <a:gdLst/>
                      <a:ahLst/>
                      <a:cxnLst>
                        <a:cxn ang="0">
                          <a:pos x="0" y="16"/>
                        </a:cxn>
                        <a:cxn ang="0">
                          <a:pos x="1" y="8"/>
                        </a:cxn>
                        <a:cxn ang="0">
                          <a:pos x="3" y="8"/>
                        </a:cxn>
                        <a:cxn ang="0">
                          <a:pos x="4" y="0"/>
                        </a:cxn>
                        <a:cxn ang="0">
                          <a:pos x="7" y="0"/>
                        </a:cxn>
                        <a:cxn ang="0">
                          <a:pos x="9" y="0"/>
                        </a:cxn>
                        <a:cxn ang="0">
                          <a:pos x="12" y="0"/>
                        </a:cxn>
                        <a:cxn ang="0">
                          <a:pos x="16" y="0"/>
                        </a:cxn>
                        <a:cxn ang="0">
                          <a:pos x="12" y="8"/>
                        </a:cxn>
                        <a:cxn ang="0">
                          <a:pos x="9" y="8"/>
                        </a:cxn>
                        <a:cxn ang="0">
                          <a:pos x="8" y="16"/>
                        </a:cxn>
                        <a:cxn ang="0">
                          <a:pos x="7" y="16"/>
                        </a:cxn>
                        <a:cxn ang="0">
                          <a:pos x="4" y="16"/>
                        </a:cxn>
                        <a:cxn ang="0">
                          <a:pos x="0" y="16"/>
                        </a:cxn>
                      </a:cxnLst>
                      <a:rect l="0" t="0" r="0" b="0"/>
                      <a:pathLst>
                        <a:path w="17" h="17">
                          <a:moveTo>
                            <a:pt x="0" y="16"/>
                          </a:moveTo>
                          <a:lnTo>
                            <a:pt x="1" y="8"/>
                          </a:lnTo>
                          <a:lnTo>
                            <a:pt x="3" y="8"/>
                          </a:lnTo>
                          <a:lnTo>
                            <a:pt x="4" y="0"/>
                          </a:lnTo>
                          <a:lnTo>
                            <a:pt x="7" y="0"/>
                          </a:lnTo>
                          <a:lnTo>
                            <a:pt x="9" y="0"/>
                          </a:lnTo>
                          <a:lnTo>
                            <a:pt x="12" y="0"/>
                          </a:lnTo>
                          <a:lnTo>
                            <a:pt x="16" y="0"/>
                          </a:lnTo>
                          <a:lnTo>
                            <a:pt x="12" y="8"/>
                          </a:lnTo>
                          <a:lnTo>
                            <a:pt x="9" y="8"/>
                          </a:lnTo>
                          <a:lnTo>
                            <a:pt x="8" y="16"/>
                          </a:lnTo>
                          <a:lnTo>
                            <a:pt x="7" y="16"/>
                          </a:lnTo>
                          <a:lnTo>
                            <a:pt x="4" y="16"/>
                          </a:lnTo>
                          <a:lnTo>
                            <a:pt x="0" y="16"/>
                          </a:lnTo>
                        </a:path>
                      </a:pathLst>
                    </a:custGeom>
                    <a:solidFill>
                      <a:srgbClr val="FFFFFF">
                        <a:alpha val="100000"/>
                      </a:srgbClr>
                    </a:solidFill>
                    <a:ln w="9525">
                      <a:noFill/>
                    </a:ln>
                  </p:spPr>
                  <p:txBody>
                    <a:bodyPr/>
                    <a:lstStyle/>
                    <a:p>
                      <a:endParaRPr lang="zh-CN" altLang="en-US"/>
                    </a:p>
                  </p:txBody>
                </p:sp>
                <p:sp>
                  <p:nvSpPr>
                    <p:cNvPr id="7276" name="未知"/>
                    <p:cNvSpPr/>
                    <p:nvPr/>
                  </p:nvSpPr>
                  <p:spPr>
                    <a:xfrm>
                      <a:off x="0" y="0"/>
                      <a:ext cx="17" cy="17"/>
                    </a:xfrm>
                    <a:custGeom>
                      <a:avLst/>
                      <a:gdLst/>
                      <a:ahLst/>
                      <a:cxnLst>
                        <a:cxn ang="0">
                          <a:pos x="0" y="16"/>
                        </a:cxn>
                        <a:cxn ang="0">
                          <a:pos x="1" y="8"/>
                        </a:cxn>
                        <a:cxn ang="0">
                          <a:pos x="3" y="8"/>
                        </a:cxn>
                        <a:cxn ang="0">
                          <a:pos x="4" y="0"/>
                        </a:cxn>
                        <a:cxn ang="0">
                          <a:pos x="7" y="0"/>
                        </a:cxn>
                        <a:cxn ang="0">
                          <a:pos x="9" y="0"/>
                        </a:cxn>
                        <a:cxn ang="0">
                          <a:pos x="12" y="0"/>
                        </a:cxn>
                        <a:cxn ang="0">
                          <a:pos x="16" y="0"/>
                        </a:cxn>
                        <a:cxn ang="0">
                          <a:pos x="11" y="0"/>
                        </a:cxn>
                        <a:cxn ang="0">
                          <a:pos x="11" y="8"/>
                        </a:cxn>
                        <a:cxn ang="0">
                          <a:pos x="8" y="16"/>
                        </a:cxn>
                        <a:cxn ang="0">
                          <a:pos x="6" y="16"/>
                        </a:cxn>
                        <a:cxn ang="0">
                          <a:pos x="4" y="16"/>
                        </a:cxn>
                        <a:cxn ang="0">
                          <a:pos x="3" y="8"/>
                        </a:cxn>
                        <a:cxn ang="0">
                          <a:pos x="0" y="16"/>
                        </a:cxn>
                      </a:cxnLst>
                      <a:rect l="0" t="0" r="0" b="0"/>
                      <a:pathLst>
                        <a:path w="17" h="17">
                          <a:moveTo>
                            <a:pt x="0" y="16"/>
                          </a:moveTo>
                          <a:lnTo>
                            <a:pt x="1" y="8"/>
                          </a:lnTo>
                          <a:lnTo>
                            <a:pt x="3" y="8"/>
                          </a:lnTo>
                          <a:lnTo>
                            <a:pt x="4" y="0"/>
                          </a:lnTo>
                          <a:lnTo>
                            <a:pt x="7" y="0"/>
                          </a:lnTo>
                          <a:lnTo>
                            <a:pt x="9" y="0"/>
                          </a:lnTo>
                          <a:lnTo>
                            <a:pt x="12" y="0"/>
                          </a:lnTo>
                          <a:lnTo>
                            <a:pt x="16" y="0"/>
                          </a:lnTo>
                          <a:lnTo>
                            <a:pt x="11" y="0"/>
                          </a:lnTo>
                          <a:lnTo>
                            <a:pt x="11" y="8"/>
                          </a:lnTo>
                          <a:lnTo>
                            <a:pt x="8" y="16"/>
                          </a:lnTo>
                          <a:lnTo>
                            <a:pt x="6" y="16"/>
                          </a:lnTo>
                          <a:lnTo>
                            <a:pt x="4" y="16"/>
                          </a:lnTo>
                          <a:lnTo>
                            <a:pt x="3" y="8"/>
                          </a:lnTo>
                          <a:lnTo>
                            <a:pt x="0" y="16"/>
                          </a:lnTo>
                        </a:path>
                      </a:pathLst>
                    </a:custGeom>
                    <a:solidFill>
                      <a:srgbClr val="7F3F00">
                        <a:alpha val="100000"/>
                      </a:srgbClr>
                    </a:solidFill>
                    <a:ln w="9525">
                      <a:noFill/>
                    </a:ln>
                  </p:spPr>
                  <p:txBody>
                    <a:bodyPr/>
                    <a:lstStyle/>
                    <a:p>
                      <a:endParaRPr lang="zh-CN" altLang="en-US"/>
                    </a:p>
                  </p:txBody>
                </p:sp>
              </p:grpSp>
              <p:grpSp>
                <p:nvGrpSpPr>
                  <p:cNvPr id="7272" name="Group 56"/>
                  <p:cNvGrpSpPr/>
                  <p:nvPr/>
                </p:nvGrpSpPr>
                <p:grpSpPr>
                  <a:xfrm>
                    <a:off x="16" y="17"/>
                    <a:ext cx="17" cy="17"/>
                    <a:chOff x="0" y="0"/>
                    <a:chExt cx="17" cy="17"/>
                  </a:xfrm>
                </p:grpSpPr>
                <p:sp>
                  <p:nvSpPr>
                    <p:cNvPr id="7273" name="未知"/>
                    <p:cNvSpPr/>
                    <p:nvPr/>
                  </p:nvSpPr>
                  <p:spPr>
                    <a:xfrm>
                      <a:off x="0" y="0"/>
                      <a:ext cx="17" cy="17"/>
                    </a:xfrm>
                    <a:custGeom>
                      <a:avLst/>
                      <a:gdLst/>
                      <a:ahLst/>
                      <a:cxnLst>
                        <a:cxn ang="0">
                          <a:pos x="0" y="16"/>
                        </a:cxn>
                        <a:cxn ang="0">
                          <a:pos x="4" y="12"/>
                        </a:cxn>
                        <a:cxn ang="0">
                          <a:pos x="7" y="9"/>
                        </a:cxn>
                        <a:cxn ang="0">
                          <a:pos x="11" y="3"/>
                        </a:cxn>
                        <a:cxn ang="0">
                          <a:pos x="13" y="0"/>
                        </a:cxn>
                        <a:cxn ang="0">
                          <a:pos x="14" y="0"/>
                        </a:cxn>
                        <a:cxn ang="0">
                          <a:pos x="16" y="3"/>
                        </a:cxn>
                        <a:cxn ang="0">
                          <a:pos x="16" y="6"/>
                        </a:cxn>
                        <a:cxn ang="0">
                          <a:pos x="14" y="9"/>
                        </a:cxn>
                        <a:cxn ang="0">
                          <a:pos x="14" y="12"/>
                        </a:cxn>
                        <a:cxn ang="0">
                          <a:pos x="12" y="12"/>
                        </a:cxn>
                        <a:cxn ang="0">
                          <a:pos x="8" y="16"/>
                        </a:cxn>
                        <a:cxn ang="0">
                          <a:pos x="3" y="16"/>
                        </a:cxn>
                        <a:cxn ang="0">
                          <a:pos x="0" y="16"/>
                        </a:cxn>
                      </a:cxnLst>
                      <a:rect l="0" t="0" r="0" b="0"/>
                      <a:pathLst>
                        <a:path w="17" h="17">
                          <a:moveTo>
                            <a:pt x="0" y="16"/>
                          </a:moveTo>
                          <a:lnTo>
                            <a:pt x="4" y="12"/>
                          </a:lnTo>
                          <a:lnTo>
                            <a:pt x="7" y="9"/>
                          </a:lnTo>
                          <a:lnTo>
                            <a:pt x="11" y="3"/>
                          </a:lnTo>
                          <a:lnTo>
                            <a:pt x="13" y="0"/>
                          </a:lnTo>
                          <a:lnTo>
                            <a:pt x="14" y="0"/>
                          </a:lnTo>
                          <a:lnTo>
                            <a:pt x="16" y="3"/>
                          </a:lnTo>
                          <a:lnTo>
                            <a:pt x="16" y="6"/>
                          </a:lnTo>
                          <a:lnTo>
                            <a:pt x="14" y="9"/>
                          </a:lnTo>
                          <a:lnTo>
                            <a:pt x="14" y="12"/>
                          </a:lnTo>
                          <a:lnTo>
                            <a:pt x="12" y="12"/>
                          </a:lnTo>
                          <a:lnTo>
                            <a:pt x="8" y="16"/>
                          </a:lnTo>
                          <a:lnTo>
                            <a:pt x="3" y="16"/>
                          </a:lnTo>
                          <a:lnTo>
                            <a:pt x="0" y="16"/>
                          </a:lnTo>
                        </a:path>
                      </a:pathLst>
                    </a:custGeom>
                    <a:solidFill>
                      <a:srgbClr val="FFFFFF">
                        <a:alpha val="100000"/>
                      </a:srgbClr>
                    </a:solidFill>
                    <a:ln w="9525">
                      <a:noFill/>
                    </a:ln>
                  </p:spPr>
                  <p:txBody>
                    <a:bodyPr/>
                    <a:lstStyle/>
                    <a:p>
                      <a:endParaRPr lang="zh-CN" altLang="en-US"/>
                    </a:p>
                  </p:txBody>
                </p:sp>
                <p:sp>
                  <p:nvSpPr>
                    <p:cNvPr id="7274" name="未知"/>
                    <p:cNvSpPr/>
                    <p:nvPr/>
                  </p:nvSpPr>
                  <p:spPr>
                    <a:xfrm>
                      <a:off x="0" y="0"/>
                      <a:ext cx="17" cy="17"/>
                    </a:xfrm>
                    <a:custGeom>
                      <a:avLst/>
                      <a:gdLst/>
                      <a:ahLst/>
                      <a:cxnLst>
                        <a:cxn ang="0">
                          <a:pos x="0" y="16"/>
                        </a:cxn>
                        <a:cxn ang="0">
                          <a:pos x="4" y="12"/>
                        </a:cxn>
                        <a:cxn ang="0">
                          <a:pos x="7" y="9"/>
                        </a:cxn>
                        <a:cxn ang="0">
                          <a:pos x="11" y="3"/>
                        </a:cxn>
                        <a:cxn ang="0">
                          <a:pos x="13" y="0"/>
                        </a:cxn>
                        <a:cxn ang="0">
                          <a:pos x="14" y="0"/>
                        </a:cxn>
                        <a:cxn ang="0">
                          <a:pos x="16" y="0"/>
                        </a:cxn>
                        <a:cxn ang="0">
                          <a:pos x="13" y="3"/>
                        </a:cxn>
                        <a:cxn ang="0">
                          <a:pos x="14" y="3"/>
                        </a:cxn>
                        <a:cxn ang="0">
                          <a:pos x="14" y="6"/>
                        </a:cxn>
                        <a:cxn ang="0">
                          <a:pos x="14" y="12"/>
                        </a:cxn>
                        <a:cxn ang="0">
                          <a:pos x="12" y="16"/>
                        </a:cxn>
                        <a:cxn ang="0">
                          <a:pos x="9" y="16"/>
                        </a:cxn>
                        <a:cxn ang="0">
                          <a:pos x="8" y="12"/>
                        </a:cxn>
                        <a:cxn ang="0">
                          <a:pos x="7" y="9"/>
                        </a:cxn>
                        <a:cxn ang="0">
                          <a:pos x="3" y="12"/>
                        </a:cxn>
                        <a:cxn ang="0">
                          <a:pos x="0" y="16"/>
                        </a:cxn>
                      </a:cxnLst>
                      <a:rect l="0" t="0" r="0" b="0"/>
                      <a:pathLst>
                        <a:path w="17" h="17">
                          <a:moveTo>
                            <a:pt x="0" y="16"/>
                          </a:moveTo>
                          <a:lnTo>
                            <a:pt x="4" y="12"/>
                          </a:lnTo>
                          <a:lnTo>
                            <a:pt x="7" y="9"/>
                          </a:lnTo>
                          <a:lnTo>
                            <a:pt x="11" y="3"/>
                          </a:lnTo>
                          <a:lnTo>
                            <a:pt x="13" y="0"/>
                          </a:lnTo>
                          <a:lnTo>
                            <a:pt x="14" y="0"/>
                          </a:lnTo>
                          <a:lnTo>
                            <a:pt x="16" y="0"/>
                          </a:lnTo>
                          <a:lnTo>
                            <a:pt x="13" y="3"/>
                          </a:lnTo>
                          <a:lnTo>
                            <a:pt x="14" y="3"/>
                          </a:lnTo>
                          <a:lnTo>
                            <a:pt x="14" y="6"/>
                          </a:lnTo>
                          <a:lnTo>
                            <a:pt x="14" y="12"/>
                          </a:lnTo>
                          <a:lnTo>
                            <a:pt x="12" y="16"/>
                          </a:lnTo>
                          <a:lnTo>
                            <a:pt x="9" y="16"/>
                          </a:lnTo>
                          <a:lnTo>
                            <a:pt x="8" y="12"/>
                          </a:lnTo>
                          <a:lnTo>
                            <a:pt x="7" y="9"/>
                          </a:lnTo>
                          <a:lnTo>
                            <a:pt x="3" y="12"/>
                          </a:lnTo>
                          <a:lnTo>
                            <a:pt x="0" y="16"/>
                          </a:lnTo>
                        </a:path>
                      </a:pathLst>
                    </a:custGeom>
                    <a:solidFill>
                      <a:srgbClr val="7F3F00">
                        <a:alpha val="100000"/>
                      </a:srgbClr>
                    </a:solidFill>
                    <a:ln w="9525">
                      <a:noFill/>
                    </a:ln>
                  </p:spPr>
                  <p:txBody>
                    <a:bodyPr/>
                    <a:lstStyle/>
                    <a:p>
                      <a:endParaRPr lang="zh-CN" altLang="en-US"/>
                    </a:p>
                  </p:txBody>
                </p:sp>
              </p:grpSp>
            </p:grpSp>
            <p:grpSp>
              <p:nvGrpSpPr>
                <p:cNvPr id="7261" name="Group 59"/>
                <p:cNvGrpSpPr/>
                <p:nvPr/>
              </p:nvGrpSpPr>
              <p:grpSpPr>
                <a:xfrm>
                  <a:off x="0" y="0"/>
                  <a:ext cx="78" cy="62"/>
                  <a:chOff x="0" y="0"/>
                  <a:chExt cx="78" cy="62"/>
                </a:xfrm>
              </p:grpSpPr>
              <p:grpSp>
                <p:nvGrpSpPr>
                  <p:cNvPr id="7262" name="Group 60"/>
                  <p:cNvGrpSpPr/>
                  <p:nvPr/>
                </p:nvGrpSpPr>
                <p:grpSpPr>
                  <a:xfrm>
                    <a:off x="25" y="30"/>
                    <a:ext cx="49" cy="32"/>
                    <a:chOff x="0" y="0"/>
                    <a:chExt cx="49" cy="32"/>
                  </a:xfrm>
                </p:grpSpPr>
                <p:sp>
                  <p:nvSpPr>
                    <p:cNvPr id="7268" name="未知"/>
                    <p:cNvSpPr/>
                    <p:nvPr/>
                  </p:nvSpPr>
                  <p:spPr>
                    <a:xfrm>
                      <a:off x="0" y="15"/>
                      <a:ext cx="22" cy="17"/>
                    </a:xfrm>
                    <a:custGeom>
                      <a:avLst/>
                      <a:gdLst/>
                      <a:ahLst/>
                      <a:cxnLst>
                        <a:cxn ang="0">
                          <a:pos x="21" y="2"/>
                        </a:cxn>
                        <a:cxn ang="0">
                          <a:pos x="19" y="0"/>
                        </a:cxn>
                        <a:cxn ang="0">
                          <a:pos x="18" y="0"/>
                        </a:cxn>
                        <a:cxn ang="0">
                          <a:pos x="16" y="0"/>
                        </a:cxn>
                        <a:cxn ang="0">
                          <a:pos x="13" y="0"/>
                        </a:cxn>
                        <a:cxn ang="0">
                          <a:pos x="9" y="2"/>
                        </a:cxn>
                        <a:cxn ang="0">
                          <a:pos x="6" y="2"/>
                        </a:cxn>
                        <a:cxn ang="0">
                          <a:pos x="5" y="0"/>
                        </a:cxn>
                        <a:cxn ang="0">
                          <a:pos x="3" y="0"/>
                        </a:cxn>
                        <a:cxn ang="0">
                          <a:pos x="3" y="2"/>
                        </a:cxn>
                        <a:cxn ang="0">
                          <a:pos x="2" y="5"/>
                        </a:cxn>
                        <a:cxn ang="0">
                          <a:pos x="2" y="8"/>
                        </a:cxn>
                        <a:cxn ang="0">
                          <a:pos x="1" y="10"/>
                        </a:cxn>
                        <a:cxn ang="0">
                          <a:pos x="0" y="13"/>
                        </a:cxn>
                        <a:cxn ang="0">
                          <a:pos x="1" y="13"/>
                        </a:cxn>
                        <a:cxn ang="0">
                          <a:pos x="1" y="16"/>
                        </a:cxn>
                        <a:cxn ang="0">
                          <a:pos x="2" y="13"/>
                        </a:cxn>
                        <a:cxn ang="0">
                          <a:pos x="5" y="10"/>
                        </a:cxn>
                        <a:cxn ang="0">
                          <a:pos x="6" y="8"/>
                        </a:cxn>
                        <a:cxn ang="0">
                          <a:pos x="7" y="8"/>
                        </a:cxn>
                        <a:cxn ang="0">
                          <a:pos x="9" y="5"/>
                        </a:cxn>
                        <a:cxn ang="0">
                          <a:pos x="12" y="5"/>
                        </a:cxn>
                        <a:cxn ang="0">
                          <a:pos x="14" y="5"/>
                        </a:cxn>
                        <a:cxn ang="0">
                          <a:pos x="16" y="5"/>
                        </a:cxn>
                        <a:cxn ang="0">
                          <a:pos x="18" y="5"/>
                        </a:cxn>
                        <a:cxn ang="0">
                          <a:pos x="19" y="2"/>
                        </a:cxn>
                        <a:cxn ang="0">
                          <a:pos x="21" y="2"/>
                        </a:cxn>
                      </a:cxnLst>
                      <a:rect l="0" t="0" r="0" b="0"/>
                      <a:pathLst>
                        <a:path w="22" h="17">
                          <a:moveTo>
                            <a:pt x="21" y="2"/>
                          </a:moveTo>
                          <a:lnTo>
                            <a:pt x="19" y="0"/>
                          </a:lnTo>
                          <a:lnTo>
                            <a:pt x="18" y="0"/>
                          </a:lnTo>
                          <a:lnTo>
                            <a:pt x="16" y="0"/>
                          </a:lnTo>
                          <a:lnTo>
                            <a:pt x="13" y="0"/>
                          </a:lnTo>
                          <a:lnTo>
                            <a:pt x="9" y="2"/>
                          </a:lnTo>
                          <a:lnTo>
                            <a:pt x="6" y="2"/>
                          </a:lnTo>
                          <a:lnTo>
                            <a:pt x="5" y="0"/>
                          </a:lnTo>
                          <a:lnTo>
                            <a:pt x="3" y="0"/>
                          </a:lnTo>
                          <a:lnTo>
                            <a:pt x="3" y="2"/>
                          </a:lnTo>
                          <a:lnTo>
                            <a:pt x="2" y="5"/>
                          </a:lnTo>
                          <a:lnTo>
                            <a:pt x="2" y="8"/>
                          </a:lnTo>
                          <a:lnTo>
                            <a:pt x="1" y="10"/>
                          </a:lnTo>
                          <a:lnTo>
                            <a:pt x="0" y="13"/>
                          </a:lnTo>
                          <a:lnTo>
                            <a:pt x="1" y="13"/>
                          </a:lnTo>
                          <a:lnTo>
                            <a:pt x="1" y="16"/>
                          </a:lnTo>
                          <a:lnTo>
                            <a:pt x="2" y="13"/>
                          </a:lnTo>
                          <a:lnTo>
                            <a:pt x="5" y="10"/>
                          </a:lnTo>
                          <a:lnTo>
                            <a:pt x="6" y="8"/>
                          </a:lnTo>
                          <a:lnTo>
                            <a:pt x="7" y="8"/>
                          </a:lnTo>
                          <a:lnTo>
                            <a:pt x="9" y="5"/>
                          </a:lnTo>
                          <a:lnTo>
                            <a:pt x="12" y="5"/>
                          </a:lnTo>
                          <a:lnTo>
                            <a:pt x="14" y="5"/>
                          </a:lnTo>
                          <a:lnTo>
                            <a:pt x="16" y="5"/>
                          </a:lnTo>
                          <a:lnTo>
                            <a:pt x="18" y="5"/>
                          </a:lnTo>
                          <a:lnTo>
                            <a:pt x="19" y="2"/>
                          </a:lnTo>
                          <a:lnTo>
                            <a:pt x="21" y="2"/>
                          </a:lnTo>
                        </a:path>
                      </a:pathLst>
                    </a:custGeom>
                    <a:solidFill>
                      <a:srgbClr val="5F5F5F">
                        <a:alpha val="100000"/>
                      </a:srgbClr>
                    </a:solidFill>
                    <a:ln w="9525">
                      <a:noFill/>
                    </a:ln>
                  </p:spPr>
                  <p:txBody>
                    <a:bodyPr/>
                    <a:lstStyle/>
                    <a:p>
                      <a:endParaRPr lang="zh-CN" altLang="en-US"/>
                    </a:p>
                  </p:txBody>
                </p:sp>
                <p:sp>
                  <p:nvSpPr>
                    <p:cNvPr id="7269" name="未知"/>
                    <p:cNvSpPr/>
                    <p:nvPr/>
                  </p:nvSpPr>
                  <p:spPr>
                    <a:xfrm>
                      <a:off x="32" y="0"/>
                      <a:ext cx="17" cy="17"/>
                    </a:xfrm>
                    <a:custGeom>
                      <a:avLst/>
                      <a:gdLst/>
                      <a:ahLst/>
                      <a:cxnLst>
                        <a:cxn ang="0">
                          <a:pos x="0" y="16"/>
                        </a:cxn>
                        <a:cxn ang="0">
                          <a:pos x="3" y="10"/>
                        </a:cxn>
                        <a:cxn ang="0">
                          <a:pos x="7" y="9"/>
                        </a:cxn>
                        <a:cxn ang="0">
                          <a:pos x="9" y="8"/>
                        </a:cxn>
                        <a:cxn ang="0">
                          <a:pos x="12" y="6"/>
                        </a:cxn>
                        <a:cxn ang="0">
                          <a:pos x="13" y="5"/>
                        </a:cxn>
                        <a:cxn ang="0">
                          <a:pos x="16" y="4"/>
                        </a:cxn>
                        <a:cxn ang="0">
                          <a:pos x="14" y="4"/>
                        </a:cxn>
                        <a:cxn ang="0">
                          <a:pos x="16" y="1"/>
                        </a:cxn>
                        <a:cxn ang="0">
                          <a:pos x="14" y="0"/>
                        </a:cxn>
                        <a:cxn ang="0">
                          <a:pos x="12" y="0"/>
                        </a:cxn>
                        <a:cxn ang="0">
                          <a:pos x="11" y="2"/>
                        </a:cxn>
                        <a:cxn ang="0">
                          <a:pos x="9" y="4"/>
                        </a:cxn>
                        <a:cxn ang="0">
                          <a:pos x="8" y="4"/>
                        </a:cxn>
                        <a:cxn ang="0">
                          <a:pos x="6" y="6"/>
                        </a:cxn>
                        <a:cxn ang="0">
                          <a:pos x="4" y="9"/>
                        </a:cxn>
                        <a:cxn ang="0">
                          <a:pos x="2" y="12"/>
                        </a:cxn>
                        <a:cxn ang="0">
                          <a:pos x="1" y="13"/>
                        </a:cxn>
                        <a:cxn ang="0">
                          <a:pos x="0" y="16"/>
                        </a:cxn>
                      </a:cxnLst>
                      <a:rect l="0" t="0" r="0" b="0"/>
                      <a:pathLst>
                        <a:path w="17" h="17">
                          <a:moveTo>
                            <a:pt x="0" y="16"/>
                          </a:moveTo>
                          <a:lnTo>
                            <a:pt x="3" y="10"/>
                          </a:lnTo>
                          <a:lnTo>
                            <a:pt x="7" y="9"/>
                          </a:lnTo>
                          <a:lnTo>
                            <a:pt x="9" y="8"/>
                          </a:lnTo>
                          <a:lnTo>
                            <a:pt x="12" y="6"/>
                          </a:lnTo>
                          <a:lnTo>
                            <a:pt x="13" y="5"/>
                          </a:lnTo>
                          <a:lnTo>
                            <a:pt x="16" y="4"/>
                          </a:lnTo>
                          <a:lnTo>
                            <a:pt x="14" y="4"/>
                          </a:lnTo>
                          <a:lnTo>
                            <a:pt x="16" y="1"/>
                          </a:lnTo>
                          <a:lnTo>
                            <a:pt x="14" y="0"/>
                          </a:lnTo>
                          <a:lnTo>
                            <a:pt x="12" y="0"/>
                          </a:lnTo>
                          <a:lnTo>
                            <a:pt x="11" y="2"/>
                          </a:lnTo>
                          <a:lnTo>
                            <a:pt x="9" y="4"/>
                          </a:lnTo>
                          <a:lnTo>
                            <a:pt x="8" y="4"/>
                          </a:lnTo>
                          <a:lnTo>
                            <a:pt x="6" y="6"/>
                          </a:lnTo>
                          <a:lnTo>
                            <a:pt x="4" y="9"/>
                          </a:lnTo>
                          <a:lnTo>
                            <a:pt x="2" y="12"/>
                          </a:lnTo>
                          <a:lnTo>
                            <a:pt x="1" y="13"/>
                          </a:lnTo>
                          <a:lnTo>
                            <a:pt x="0" y="16"/>
                          </a:lnTo>
                        </a:path>
                      </a:pathLst>
                    </a:custGeom>
                    <a:solidFill>
                      <a:srgbClr val="5F5F5F">
                        <a:alpha val="100000"/>
                      </a:srgbClr>
                    </a:solidFill>
                    <a:ln w="9525">
                      <a:noFill/>
                    </a:ln>
                  </p:spPr>
                  <p:txBody>
                    <a:bodyPr/>
                    <a:lstStyle/>
                    <a:p>
                      <a:endParaRPr lang="zh-CN" altLang="en-US"/>
                    </a:p>
                  </p:txBody>
                </p:sp>
              </p:grpSp>
              <p:grpSp>
                <p:nvGrpSpPr>
                  <p:cNvPr id="7263" name="Group 63"/>
                  <p:cNvGrpSpPr/>
                  <p:nvPr/>
                </p:nvGrpSpPr>
                <p:grpSpPr>
                  <a:xfrm>
                    <a:off x="0" y="0"/>
                    <a:ext cx="78" cy="62"/>
                    <a:chOff x="0" y="0"/>
                    <a:chExt cx="78" cy="62"/>
                  </a:xfrm>
                </p:grpSpPr>
                <p:grpSp>
                  <p:nvGrpSpPr>
                    <p:cNvPr id="7264" name="Group 64"/>
                    <p:cNvGrpSpPr/>
                    <p:nvPr/>
                  </p:nvGrpSpPr>
                  <p:grpSpPr>
                    <a:xfrm>
                      <a:off x="0" y="0"/>
                      <a:ext cx="78" cy="62"/>
                      <a:chOff x="0" y="0"/>
                      <a:chExt cx="78" cy="62"/>
                    </a:xfrm>
                  </p:grpSpPr>
                  <p:sp>
                    <p:nvSpPr>
                      <p:cNvPr id="7266" name="未知"/>
                      <p:cNvSpPr/>
                      <p:nvPr/>
                    </p:nvSpPr>
                    <p:spPr>
                      <a:xfrm>
                        <a:off x="0" y="0"/>
                        <a:ext cx="78" cy="62"/>
                      </a:xfrm>
                      <a:custGeom>
                        <a:avLst/>
                        <a:gdLst/>
                        <a:ahLst/>
                        <a:cxnLst>
                          <a:cxn ang="0">
                            <a:pos x="4" y="52"/>
                          </a:cxn>
                          <a:cxn ang="0">
                            <a:pos x="8" y="55"/>
                          </a:cxn>
                          <a:cxn ang="0">
                            <a:pos x="10" y="58"/>
                          </a:cxn>
                          <a:cxn ang="0">
                            <a:pos x="14" y="60"/>
                          </a:cxn>
                          <a:cxn ang="0">
                            <a:pos x="16" y="61"/>
                          </a:cxn>
                          <a:cxn ang="0">
                            <a:pos x="17" y="55"/>
                          </a:cxn>
                          <a:cxn ang="0">
                            <a:pos x="18" y="50"/>
                          </a:cxn>
                          <a:cxn ang="0">
                            <a:pos x="19" y="45"/>
                          </a:cxn>
                          <a:cxn ang="0">
                            <a:pos x="20" y="42"/>
                          </a:cxn>
                          <a:cxn ang="0">
                            <a:pos x="19" y="37"/>
                          </a:cxn>
                          <a:cxn ang="0">
                            <a:pos x="18" y="34"/>
                          </a:cxn>
                          <a:cxn ang="0">
                            <a:pos x="16" y="32"/>
                          </a:cxn>
                          <a:cxn ang="0">
                            <a:pos x="21" y="33"/>
                          </a:cxn>
                          <a:cxn ang="0">
                            <a:pos x="27" y="32"/>
                          </a:cxn>
                          <a:cxn ang="0">
                            <a:pos x="30" y="30"/>
                          </a:cxn>
                          <a:cxn ang="0">
                            <a:pos x="34" y="29"/>
                          </a:cxn>
                          <a:cxn ang="0">
                            <a:pos x="39" y="27"/>
                          </a:cxn>
                          <a:cxn ang="0">
                            <a:pos x="43" y="26"/>
                          </a:cxn>
                          <a:cxn ang="0">
                            <a:pos x="46" y="24"/>
                          </a:cxn>
                          <a:cxn ang="0">
                            <a:pos x="50" y="20"/>
                          </a:cxn>
                          <a:cxn ang="0">
                            <a:pos x="52" y="16"/>
                          </a:cxn>
                          <a:cxn ang="0">
                            <a:pos x="54" y="13"/>
                          </a:cxn>
                          <a:cxn ang="0">
                            <a:pos x="57" y="14"/>
                          </a:cxn>
                          <a:cxn ang="0">
                            <a:pos x="62" y="16"/>
                          </a:cxn>
                          <a:cxn ang="0">
                            <a:pos x="66" y="19"/>
                          </a:cxn>
                          <a:cxn ang="0">
                            <a:pos x="70" y="22"/>
                          </a:cxn>
                          <a:cxn ang="0">
                            <a:pos x="72" y="26"/>
                          </a:cxn>
                          <a:cxn ang="0">
                            <a:pos x="74" y="29"/>
                          </a:cxn>
                          <a:cxn ang="0">
                            <a:pos x="75" y="33"/>
                          </a:cxn>
                          <a:cxn ang="0">
                            <a:pos x="77" y="36"/>
                          </a:cxn>
                          <a:cxn ang="0">
                            <a:pos x="76" y="30"/>
                          </a:cxn>
                          <a:cxn ang="0">
                            <a:pos x="75" y="26"/>
                          </a:cxn>
                          <a:cxn ang="0">
                            <a:pos x="73" y="22"/>
                          </a:cxn>
                          <a:cxn ang="0">
                            <a:pos x="72" y="18"/>
                          </a:cxn>
                          <a:cxn ang="0">
                            <a:pos x="68" y="13"/>
                          </a:cxn>
                          <a:cxn ang="0">
                            <a:pos x="63" y="8"/>
                          </a:cxn>
                          <a:cxn ang="0">
                            <a:pos x="60" y="5"/>
                          </a:cxn>
                          <a:cxn ang="0">
                            <a:pos x="57" y="2"/>
                          </a:cxn>
                          <a:cxn ang="0">
                            <a:pos x="54" y="1"/>
                          </a:cxn>
                          <a:cxn ang="0">
                            <a:pos x="51" y="0"/>
                          </a:cxn>
                          <a:cxn ang="0">
                            <a:pos x="47" y="0"/>
                          </a:cxn>
                          <a:cxn ang="0">
                            <a:pos x="46" y="0"/>
                          </a:cxn>
                          <a:cxn ang="0">
                            <a:pos x="40" y="0"/>
                          </a:cxn>
                          <a:cxn ang="0">
                            <a:pos x="33" y="0"/>
                          </a:cxn>
                          <a:cxn ang="0">
                            <a:pos x="27" y="2"/>
                          </a:cxn>
                          <a:cxn ang="0">
                            <a:pos x="21" y="3"/>
                          </a:cxn>
                          <a:cxn ang="0">
                            <a:pos x="16" y="5"/>
                          </a:cxn>
                          <a:cxn ang="0">
                            <a:pos x="12" y="7"/>
                          </a:cxn>
                          <a:cxn ang="0">
                            <a:pos x="10" y="8"/>
                          </a:cxn>
                          <a:cxn ang="0">
                            <a:pos x="7" y="10"/>
                          </a:cxn>
                          <a:cxn ang="0">
                            <a:pos x="5" y="13"/>
                          </a:cxn>
                          <a:cxn ang="0">
                            <a:pos x="3" y="16"/>
                          </a:cxn>
                          <a:cxn ang="0">
                            <a:pos x="1" y="18"/>
                          </a:cxn>
                          <a:cxn ang="0">
                            <a:pos x="0" y="22"/>
                          </a:cxn>
                          <a:cxn ang="0">
                            <a:pos x="0" y="26"/>
                          </a:cxn>
                          <a:cxn ang="0">
                            <a:pos x="0" y="31"/>
                          </a:cxn>
                          <a:cxn ang="0">
                            <a:pos x="1" y="35"/>
                          </a:cxn>
                          <a:cxn ang="0">
                            <a:pos x="1" y="40"/>
                          </a:cxn>
                          <a:cxn ang="0">
                            <a:pos x="1" y="44"/>
                          </a:cxn>
                          <a:cxn ang="0">
                            <a:pos x="2" y="47"/>
                          </a:cxn>
                          <a:cxn ang="0">
                            <a:pos x="4" y="52"/>
                          </a:cxn>
                        </a:cxnLst>
                        <a:rect l="0" t="0" r="0" b="0"/>
                        <a:pathLst>
                          <a:path w="78" h="62">
                            <a:moveTo>
                              <a:pt x="4" y="52"/>
                            </a:moveTo>
                            <a:lnTo>
                              <a:pt x="8" y="55"/>
                            </a:lnTo>
                            <a:lnTo>
                              <a:pt x="10" y="58"/>
                            </a:lnTo>
                            <a:lnTo>
                              <a:pt x="14" y="60"/>
                            </a:lnTo>
                            <a:lnTo>
                              <a:pt x="16" y="61"/>
                            </a:lnTo>
                            <a:lnTo>
                              <a:pt x="17" y="55"/>
                            </a:lnTo>
                            <a:lnTo>
                              <a:pt x="18" y="50"/>
                            </a:lnTo>
                            <a:lnTo>
                              <a:pt x="19" y="45"/>
                            </a:lnTo>
                            <a:lnTo>
                              <a:pt x="20" y="42"/>
                            </a:lnTo>
                            <a:lnTo>
                              <a:pt x="19" y="37"/>
                            </a:lnTo>
                            <a:lnTo>
                              <a:pt x="18" y="34"/>
                            </a:lnTo>
                            <a:lnTo>
                              <a:pt x="16" y="32"/>
                            </a:lnTo>
                            <a:lnTo>
                              <a:pt x="21" y="33"/>
                            </a:lnTo>
                            <a:lnTo>
                              <a:pt x="27" y="32"/>
                            </a:lnTo>
                            <a:lnTo>
                              <a:pt x="30" y="30"/>
                            </a:lnTo>
                            <a:lnTo>
                              <a:pt x="34" y="29"/>
                            </a:lnTo>
                            <a:lnTo>
                              <a:pt x="39" y="27"/>
                            </a:lnTo>
                            <a:lnTo>
                              <a:pt x="43" y="26"/>
                            </a:lnTo>
                            <a:lnTo>
                              <a:pt x="46" y="24"/>
                            </a:lnTo>
                            <a:lnTo>
                              <a:pt x="50" y="20"/>
                            </a:lnTo>
                            <a:lnTo>
                              <a:pt x="52" y="16"/>
                            </a:lnTo>
                            <a:lnTo>
                              <a:pt x="54" y="13"/>
                            </a:lnTo>
                            <a:lnTo>
                              <a:pt x="57" y="14"/>
                            </a:lnTo>
                            <a:lnTo>
                              <a:pt x="62" y="16"/>
                            </a:lnTo>
                            <a:lnTo>
                              <a:pt x="66" y="19"/>
                            </a:lnTo>
                            <a:lnTo>
                              <a:pt x="70" y="22"/>
                            </a:lnTo>
                            <a:lnTo>
                              <a:pt x="72" y="26"/>
                            </a:lnTo>
                            <a:lnTo>
                              <a:pt x="74" y="29"/>
                            </a:lnTo>
                            <a:lnTo>
                              <a:pt x="75" y="33"/>
                            </a:lnTo>
                            <a:lnTo>
                              <a:pt x="77" y="36"/>
                            </a:lnTo>
                            <a:lnTo>
                              <a:pt x="76" y="30"/>
                            </a:lnTo>
                            <a:lnTo>
                              <a:pt x="75" y="26"/>
                            </a:lnTo>
                            <a:lnTo>
                              <a:pt x="73" y="22"/>
                            </a:lnTo>
                            <a:lnTo>
                              <a:pt x="72" y="18"/>
                            </a:lnTo>
                            <a:lnTo>
                              <a:pt x="68" y="13"/>
                            </a:lnTo>
                            <a:lnTo>
                              <a:pt x="63" y="8"/>
                            </a:lnTo>
                            <a:lnTo>
                              <a:pt x="60" y="5"/>
                            </a:lnTo>
                            <a:lnTo>
                              <a:pt x="57" y="2"/>
                            </a:lnTo>
                            <a:lnTo>
                              <a:pt x="54" y="1"/>
                            </a:lnTo>
                            <a:lnTo>
                              <a:pt x="51" y="0"/>
                            </a:lnTo>
                            <a:lnTo>
                              <a:pt x="47" y="0"/>
                            </a:lnTo>
                            <a:lnTo>
                              <a:pt x="46" y="0"/>
                            </a:lnTo>
                            <a:lnTo>
                              <a:pt x="40" y="0"/>
                            </a:lnTo>
                            <a:lnTo>
                              <a:pt x="33" y="0"/>
                            </a:lnTo>
                            <a:lnTo>
                              <a:pt x="27" y="2"/>
                            </a:lnTo>
                            <a:lnTo>
                              <a:pt x="21" y="3"/>
                            </a:lnTo>
                            <a:lnTo>
                              <a:pt x="16" y="5"/>
                            </a:lnTo>
                            <a:lnTo>
                              <a:pt x="12" y="7"/>
                            </a:lnTo>
                            <a:lnTo>
                              <a:pt x="10" y="8"/>
                            </a:lnTo>
                            <a:lnTo>
                              <a:pt x="7" y="10"/>
                            </a:lnTo>
                            <a:lnTo>
                              <a:pt x="5" y="13"/>
                            </a:lnTo>
                            <a:lnTo>
                              <a:pt x="3" y="16"/>
                            </a:lnTo>
                            <a:lnTo>
                              <a:pt x="1" y="18"/>
                            </a:lnTo>
                            <a:lnTo>
                              <a:pt x="0" y="22"/>
                            </a:lnTo>
                            <a:lnTo>
                              <a:pt x="0" y="26"/>
                            </a:lnTo>
                            <a:lnTo>
                              <a:pt x="0" y="31"/>
                            </a:lnTo>
                            <a:lnTo>
                              <a:pt x="1" y="35"/>
                            </a:lnTo>
                            <a:lnTo>
                              <a:pt x="1" y="40"/>
                            </a:lnTo>
                            <a:lnTo>
                              <a:pt x="1" y="44"/>
                            </a:lnTo>
                            <a:lnTo>
                              <a:pt x="2" y="47"/>
                            </a:lnTo>
                            <a:lnTo>
                              <a:pt x="4" y="52"/>
                            </a:lnTo>
                          </a:path>
                        </a:pathLst>
                      </a:custGeom>
                      <a:solidFill>
                        <a:srgbClr val="5F5F5F">
                          <a:alpha val="100000"/>
                        </a:srgbClr>
                      </a:solidFill>
                      <a:ln w="9525">
                        <a:noFill/>
                      </a:ln>
                    </p:spPr>
                    <p:txBody>
                      <a:bodyPr/>
                      <a:lstStyle/>
                      <a:p>
                        <a:endParaRPr lang="zh-CN" altLang="en-US"/>
                      </a:p>
                    </p:txBody>
                  </p:sp>
                  <p:sp>
                    <p:nvSpPr>
                      <p:cNvPr id="7267" name="未知"/>
                      <p:cNvSpPr/>
                      <p:nvPr/>
                    </p:nvSpPr>
                    <p:spPr>
                      <a:xfrm>
                        <a:off x="3" y="1"/>
                        <a:ext cx="47" cy="56"/>
                      </a:xfrm>
                      <a:custGeom>
                        <a:avLst/>
                        <a:gdLst/>
                        <a:ahLst/>
                        <a:cxnLst>
                          <a:cxn ang="0">
                            <a:pos x="31" y="0"/>
                          </a:cxn>
                          <a:cxn ang="0">
                            <a:pos x="36" y="0"/>
                          </a:cxn>
                          <a:cxn ang="0">
                            <a:pos x="42" y="1"/>
                          </a:cxn>
                          <a:cxn ang="0">
                            <a:pos x="45" y="6"/>
                          </a:cxn>
                          <a:cxn ang="0">
                            <a:pos x="46" y="10"/>
                          </a:cxn>
                          <a:cxn ang="0">
                            <a:pos x="44" y="15"/>
                          </a:cxn>
                          <a:cxn ang="0">
                            <a:pos x="40" y="20"/>
                          </a:cxn>
                          <a:cxn ang="0">
                            <a:pos x="35" y="23"/>
                          </a:cxn>
                          <a:cxn ang="0">
                            <a:pos x="29" y="25"/>
                          </a:cxn>
                          <a:cxn ang="0">
                            <a:pos x="23" y="27"/>
                          </a:cxn>
                          <a:cxn ang="0">
                            <a:pos x="20" y="28"/>
                          </a:cxn>
                          <a:cxn ang="0">
                            <a:pos x="22" y="28"/>
                          </a:cxn>
                          <a:cxn ang="0">
                            <a:pos x="18" y="30"/>
                          </a:cxn>
                          <a:cxn ang="0">
                            <a:pos x="11" y="30"/>
                          </a:cxn>
                          <a:cxn ang="0">
                            <a:pos x="12" y="34"/>
                          </a:cxn>
                          <a:cxn ang="0">
                            <a:pos x="13" y="41"/>
                          </a:cxn>
                          <a:cxn ang="0">
                            <a:pos x="14" y="47"/>
                          </a:cxn>
                          <a:cxn ang="0">
                            <a:pos x="11" y="55"/>
                          </a:cxn>
                          <a:cxn ang="0">
                            <a:pos x="9" y="54"/>
                          </a:cxn>
                          <a:cxn ang="0">
                            <a:pos x="1" y="48"/>
                          </a:cxn>
                          <a:cxn ang="0">
                            <a:pos x="4" y="44"/>
                          </a:cxn>
                          <a:cxn ang="0">
                            <a:pos x="3" y="39"/>
                          </a:cxn>
                          <a:cxn ang="0">
                            <a:pos x="4" y="38"/>
                          </a:cxn>
                          <a:cxn ang="0">
                            <a:pos x="4" y="34"/>
                          </a:cxn>
                          <a:cxn ang="0">
                            <a:pos x="0" y="25"/>
                          </a:cxn>
                          <a:cxn ang="0">
                            <a:pos x="1" y="24"/>
                          </a:cxn>
                          <a:cxn ang="0">
                            <a:pos x="7" y="24"/>
                          </a:cxn>
                          <a:cxn ang="0">
                            <a:pos x="8" y="21"/>
                          </a:cxn>
                          <a:cxn ang="0">
                            <a:pos x="3" y="17"/>
                          </a:cxn>
                          <a:cxn ang="0">
                            <a:pos x="12" y="20"/>
                          </a:cxn>
                          <a:cxn ang="0">
                            <a:pos x="19" y="20"/>
                          </a:cxn>
                          <a:cxn ang="0">
                            <a:pos x="24" y="19"/>
                          </a:cxn>
                          <a:cxn ang="0">
                            <a:pos x="27" y="17"/>
                          </a:cxn>
                          <a:cxn ang="0">
                            <a:pos x="20" y="16"/>
                          </a:cxn>
                          <a:cxn ang="0">
                            <a:pos x="12" y="16"/>
                          </a:cxn>
                          <a:cxn ang="0">
                            <a:pos x="11" y="15"/>
                          </a:cxn>
                          <a:cxn ang="0">
                            <a:pos x="5" y="14"/>
                          </a:cxn>
                          <a:cxn ang="0">
                            <a:pos x="7" y="13"/>
                          </a:cxn>
                          <a:cxn ang="0">
                            <a:pos x="12" y="12"/>
                          </a:cxn>
                          <a:cxn ang="0">
                            <a:pos x="11" y="11"/>
                          </a:cxn>
                          <a:cxn ang="0">
                            <a:pos x="13" y="9"/>
                          </a:cxn>
                          <a:cxn ang="0">
                            <a:pos x="15" y="8"/>
                          </a:cxn>
                          <a:cxn ang="0">
                            <a:pos x="22" y="9"/>
                          </a:cxn>
                          <a:cxn ang="0">
                            <a:pos x="27" y="9"/>
                          </a:cxn>
                          <a:cxn ang="0">
                            <a:pos x="31" y="8"/>
                          </a:cxn>
                          <a:cxn ang="0">
                            <a:pos x="34" y="7"/>
                          </a:cxn>
                          <a:cxn ang="0">
                            <a:pos x="28" y="6"/>
                          </a:cxn>
                          <a:cxn ang="0">
                            <a:pos x="30" y="6"/>
                          </a:cxn>
                          <a:cxn ang="0">
                            <a:pos x="35" y="5"/>
                          </a:cxn>
                          <a:cxn ang="0">
                            <a:pos x="34" y="4"/>
                          </a:cxn>
                          <a:cxn ang="0">
                            <a:pos x="37" y="2"/>
                          </a:cxn>
                          <a:cxn ang="0">
                            <a:pos x="31" y="2"/>
                          </a:cxn>
                        </a:cxnLst>
                        <a:rect l="0" t="0" r="0" b="0"/>
                        <a:pathLst>
                          <a:path w="47" h="56">
                            <a:moveTo>
                              <a:pt x="29" y="2"/>
                            </a:moveTo>
                            <a:lnTo>
                              <a:pt x="31" y="0"/>
                            </a:lnTo>
                            <a:lnTo>
                              <a:pt x="34" y="0"/>
                            </a:lnTo>
                            <a:lnTo>
                              <a:pt x="36" y="0"/>
                            </a:lnTo>
                            <a:lnTo>
                              <a:pt x="40" y="1"/>
                            </a:lnTo>
                            <a:lnTo>
                              <a:pt x="42" y="1"/>
                            </a:lnTo>
                            <a:lnTo>
                              <a:pt x="43" y="3"/>
                            </a:lnTo>
                            <a:lnTo>
                              <a:pt x="45" y="6"/>
                            </a:lnTo>
                            <a:lnTo>
                              <a:pt x="46" y="8"/>
                            </a:lnTo>
                            <a:lnTo>
                              <a:pt x="46" y="10"/>
                            </a:lnTo>
                            <a:lnTo>
                              <a:pt x="46" y="12"/>
                            </a:lnTo>
                            <a:lnTo>
                              <a:pt x="44" y="15"/>
                            </a:lnTo>
                            <a:lnTo>
                              <a:pt x="42" y="18"/>
                            </a:lnTo>
                            <a:lnTo>
                              <a:pt x="40" y="20"/>
                            </a:lnTo>
                            <a:lnTo>
                              <a:pt x="37" y="21"/>
                            </a:lnTo>
                            <a:lnTo>
                              <a:pt x="35" y="23"/>
                            </a:lnTo>
                            <a:lnTo>
                              <a:pt x="32" y="24"/>
                            </a:lnTo>
                            <a:lnTo>
                              <a:pt x="29" y="25"/>
                            </a:lnTo>
                            <a:lnTo>
                              <a:pt x="26" y="26"/>
                            </a:lnTo>
                            <a:lnTo>
                              <a:pt x="23" y="27"/>
                            </a:lnTo>
                            <a:lnTo>
                              <a:pt x="21" y="27"/>
                            </a:lnTo>
                            <a:lnTo>
                              <a:pt x="20" y="28"/>
                            </a:lnTo>
                            <a:lnTo>
                              <a:pt x="19" y="28"/>
                            </a:lnTo>
                            <a:lnTo>
                              <a:pt x="22" y="28"/>
                            </a:lnTo>
                            <a:lnTo>
                              <a:pt x="20" y="29"/>
                            </a:lnTo>
                            <a:lnTo>
                              <a:pt x="18" y="30"/>
                            </a:lnTo>
                            <a:lnTo>
                              <a:pt x="14" y="30"/>
                            </a:lnTo>
                            <a:lnTo>
                              <a:pt x="11" y="30"/>
                            </a:lnTo>
                            <a:lnTo>
                              <a:pt x="10" y="31"/>
                            </a:lnTo>
                            <a:lnTo>
                              <a:pt x="12" y="34"/>
                            </a:lnTo>
                            <a:lnTo>
                              <a:pt x="13" y="38"/>
                            </a:lnTo>
                            <a:lnTo>
                              <a:pt x="13" y="41"/>
                            </a:lnTo>
                            <a:lnTo>
                              <a:pt x="13" y="45"/>
                            </a:lnTo>
                            <a:lnTo>
                              <a:pt x="14" y="47"/>
                            </a:lnTo>
                            <a:lnTo>
                              <a:pt x="13" y="51"/>
                            </a:lnTo>
                            <a:lnTo>
                              <a:pt x="11" y="55"/>
                            </a:lnTo>
                            <a:lnTo>
                              <a:pt x="10" y="55"/>
                            </a:lnTo>
                            <a:lnTo>
                              <a:pt x="9" y="54"/>
                            </a:lnTo>
                            <a:lnTo>
                              <a:pt x="5" y="50"/>
                            </a:lnTo>
                            <a:lnTo>
                              <a:pt x="1" y="48"/>
                            </a:lnTo>
                            <a:lnTo>
                              <a:pt x="6" y="48"/>
                            </a:lnTo>
                            <a:lnTo>
                              <a:pt x="4" y="44"/>
                            </a:lnTo>
                            <a:lnTo>
                              <a:pt x="2" y="42"/>
                            </a:lnTo>
                            <a:lnTo>
                              <a:pt x="3" y="39"/>
                            </a:lnTo>
                            <a:lnTo>
                              <a:pt x="2" y="38"/>
                            </a:lnTo>
                            <a:lnTo>
                              <a:pt x="4" y="38"/>
                            </a:lnTo>
                            <a:lnTo>
                              <a:pt x="2" y="34"/>
                            </a:lnTo>
                            <a:lnTo>
                              <a:pt x="4" y="34"/>
                            </a:lnTo>
                            <a:lnTo>
                              <a:pt x="0" y="30"/>
                            </a:lnTo>
                            <a:lnTo>
                              <a:pt x="0" y="25"/>
                            </a:lnTo>
                            <a:lnTo>
                              <a:pt x="2" y="27"/>
                            </a:lnTo>
                            <a:lnTo>
                              <a:pt x="1" y="24"/>
                            </a:lnTo>
                            <a:lnTo>
                              <a:pt x="5" y="24"/>
                            </a:lnTo>
                            <a:lnTo>
                              <a:pt x="7" y="24"/>
                            </a:lnTo>
                            <a:lnTo>
                              <a:pt x="5" y="21"/>
                            </a:lnTo>
                            <a:lnTo>
                              <a:pt x="8" y="21"/>
                            </a:lnTo>
                            <a:lnTo>
                              <a:pt x="5" y="19"/>
                            </a:lnTo>
                            <a:lnTo>
                              <a:pt x="3" y="17"/>
                            </a:lnTo>
                            <a:lnTo>
                              <a:pt x="8" y="19"/>
                            </a:lnTo>
                            <a:lnTo>
                              <a:pt x="12" y="20"/>
                            </a:lnTo>
                            <a:lnTo>
                              <a:pt x="15" y="20"/>
                            </a:lnTo>
                            <a:lnTo>
                              <a:pt x="19" y="20"/>
                            </a:lnTo>
                            <a:lnTo>
                              <a:pt x="22" y="20"/>
                            </a:lnTo>
                            <a:lnTo>
                              <a:pt x="24" y="19"/>
                            </a:lnTo>
                            <a:lnTo>
                              <a:pt x="23" y="18"/>
                            </a:lnTo>
                            <a:lnTo>
                              <a:pt x="27" y="17"/>
                            </a:lnTo>
                            <a:lnTo>
                              <a:pt x="23" y="17"/>
                            </a:lnTo>
                            <a:lnTo>
                              <a:pt x="20" y="16"/>
                            </a:lnTo>
                            <a:lnTo>
                              <a:pt x="16" y="16"/>
                            </a:lnTo>
                            <a:lnTo>
                              <a:pt x="12" y="16"/>
                            </a:lnTo>
                            <a:lnTo>
                              <a:pt x="15" y="14"/>
                            </a:lnTo>
                            <a:lnTo>
                              <a:pt x="11" y="15"/>
                            </a:lnTo>
                            <a:lnTo>
                              <a:pt x="8" y="15"/>
                            </a:lnTo>
                            <a:lnTo>
                              <a:pt x="5" y="14"/>
                            </a:lnTo>
                            <a:lnTo>
                              <a:pt x="4" y="14"/>
                            </a:lnTo>
                            <a:lnTo>
                              <a:pt x="7" y="13"/>
                            </a:lnTo>
                            <a:lnTo>
                              <a:pt x="10" y="13"/>
                            </a:lnTo>
                            <a:lnTo>
                              <a:pt x="12" y="12"/>
                            </a:lnTo>
                            <a:lnTo>
                              <a:pt x="13" y="11"/>
                            </a:lnTo>
                            <a:lnTo>
                              <a:pt x="11" y="11"/>
                            </a:lnTo>
                            <a:lnTo>
                              <a:pt x="15" y="9"/>
                            </a:lnTo>
                            <a:lnTo>
                              <a:pt x="13" y="9"/>
                            </a:lnTo>
                            <a:lnTo>
                              <a:pt x="11" y="9"/>
                            </a:lnTo>
                            <a:lnTo>
                              <a:pt x="15" y="8"/>
                            </a:lnTo>
                            <a:lnTo>
                              <a:pt x="19" y="8"/>
                            </a:lnTo>
                            <a:lnTo>
                              <a:pt x="22" y="9"/>
                            </a:lnTo>
                            <a:lnTo>
                              <a:pt x="24" y="9"/>
                            </a:lnTo>
                            <a:lnTo>
                              <a:pt x="27" y="9"/>
                            </a:lnTo>
                            <a:lnTo>
                              <a:pt x="29" y="9"/>
                            </a:lnTo>
                            <a:lnTo>
                              <a:pt x="31" y="8"/>
                            </a:lnTo>
                            <a:lnTo>
                              <a:pt x="33" y="8"/>
                            </a:lnTo>
                            <a:lnTo>
                              <a:pt x="34" y="7"/>
                            </a:lnTo>
                            <a:lnTo>
                              <a:pt x="31" y="7"/>
                            </a:lnTo>
                            <a:lnTo>
                              <a:pt x="28" y="6"/>
                            </a:lnTo>
                            <a:lnTo>
                              <a:pt x="24" y="6"/>
                            </a:lnTo>
                            <a:lnTo>
                              <a:pt x="30" y="6"/>
                            </a:lnTo>
                            <a:lnTo>
                              <a:pt x="33" y="5"/>
                            </a:lnTo>
                            <a:lnTo>
                              <a:pt x="35" y="5"/>
                            </a:lnTo>
                            <a:lnTo>
                              <a:pt x="37" y="4"/>
                            </a:lnTo>
                            <a:lnTo>
                              <a:pt x="34" y="4"/>
                            </a:lnTo>
                            <a:lnTo>
                              <a:pt x="35" y="2"/>
                            </a:lnTo>
                            <a:lnTo>
                              <a:pt x="37" y="2"/>
                            </a:lnTo>
                            <a:lnTo>
                              <a:pt x="33" y="2"/>
                            </a:lnTo>
                            <a:lnTo>
                              <a:pt x="31" y="2"/>
                            </a:lnTo>
                            <a:lnTo>
                              <a:pt x="29" y="2"/>
                            </a:lnTo>
                          </a:path>
                        </a:pathLst>
                      </a:custGeom>
                      <a:solidFill>
                        <a:srgbClr val="3F3F3F">
                          <a:alpha val="100000"/>
                        </a:srgbClr>
                      </a:solidFill>
                      <a:ln w="9525">
                        <a:noFill/>
                      </a:ln>
                    </p:spPr>
                    <p:txBody>
                      <a:bodyPr/>
                      <a:lstStyle/>
                      <a:p>
                        <a:endParaRPr lang="zh-CN" altLang="en-US"/>
                      </a:p>
                    </p:txBody>
                  </p:sp>
                </p:grpSp>
                <p:sp>
                  <p:nvSpPr>
                    <p:cNvPr id="7265" name="未知"/>
                    <p:cNvSpPr/>
                    <p:nvPr/>
                  </p:nvSpPr>
                  <p:spPr>
                    <a:xfrm>
                      <a:off x="53" y="0"/>
                      <a:ext cx="17" cy="17"/>
                    </a:xfrm>
                    <a:custGeom>
                      <a:avLst/>
                      <a:gdLst/>
                      <a:ahLst/>
                      <a:cxnLst>
                        <a:cxn ang="0">
                          <a:pos x="0" y="0"/>
                        </a:cxn>
                        <a:cxn ang="0">
                          <a:pos x="2" y="3"/>
                        </a:cxn>
                        <a:cxn ang="0">
                          <a:pos x="5" y="4"/>
                        </a:cxn>
                        <a:cxn ang="0">
                          <a:pos x="7" y="6"/>
                        </a:cxn>
                        <a:cxn ang="0">
                          <a:pos x="10" y="7"/>
                        </a:cxn>
                        <a:cxn ang="0">
                          <a:pos x="13" y="8"/>
                        </a:cxn>
                        <a:cxn ang="0">
                          <a:pos x="8" y="7"/>
                        </a:cxn>
                        <a:cxn ang="0">
                          <a:pos x="5" y="7"/>
                        </a:cxn>
                        <a:cxn ang="0">
                          <a:pos x="7" y="9"/>
                        </a:cxn>
                        <a:cxn ang="0">
                          <a:pos x="8" y="12"/>
                        </a:cxn>
                        <a:cxn ang="0">
                          <a:pos x="11" y="13"/>
                        </a:cxn>
                        <a:cxn ang="0">
                          <a:pos x="16" y="16"/>
                        </a:cxn>
                        <a:cxn ang="0">
                          <a:pos x="10" y="13"/>
                        </a:cxn>
                        <a:cxn ang="0">
                          <a:pos x="7" y="12"/>
                        </a:cxn>
                        <a:cxn ang="0">
                          <a:pos x="4" y="11"/>
                        </a:cxn>
                        <a:cxn ang="0">
                          <a:pos x="2" y="8"/>
                        </a:cxn>
                        <a:cxn ang="0">
                          <a:pos x="2" y="6"/>
                        </a:cxn>
                        <a:cxn ang="0">
                          <a:pos x="1" y="3"/>
                        </a:cxn>
                        <a:cxn ang="0">
                          <a:pos x="0" y="0"/>
                        </a:cxn>
                      </a:cxnLst>
                      <a:rect l="0" t="0" r="0" b="0"/>
                      <a:pathLst>
                        <a:path w="17" h="17">
                          <a:moveTo>
                            <a:pt x="0" y="0"/>
                          </a:moveTo>
                          <a:lnTo>
                            <a:pt x="2" y="3"/>
                          </a:lnTo>
                          <a:lnTo>
                            <a:pt x="5" y="4"/>
                          </a:lnTo>
                          <a:lnTo>
                            <a:pt x="7" y="6"/>
                          </a:lnTo>
                          <a:lnTo>
                            <a:pt x="10" y="7"/>
                          </a:lnTo>
                          <a:lnTo>
                            <a:pt x="13" y="8"/>
                          </a:lnTo>
                          <a:lnTo>
                            <a:pt x="8" y="7"/>
                          </a:lnTo>
                          <a:lnTo>
                            <a:pt x="5" y="7"/>
                          </a:lnTo>
                          <a:lnTo>
                            <a:pt x="7" y="9"/>
                          </a:lnTo>
                          <a:lnTo>
                            <a:pt x="8" y="12"/>
                          </a:lnTo>
                          <a:lnTo>
                            <a:pt x="11" y="13"/>
                          </a:lnTo>
                          <a:lnTo>
                            <a:pt x="16" y="16"/>
                          </a:lnTo>
                          <a:lnTo>
                            <a:pt x="10" y="13"/>
                          </a:lnTo>
                          <a:lnTo>
                            <a:pt x="7" y="12"/>
                          </a:lnTo>
                          <a:lnTo>
                            <a:pt x="4" y="11"/>
                          </a:lnTo>
                          <a:lnTo>
                            <a:pt x="2" y="8"/>
                          </a:lnTo>
                          <a:lnTo>
                            <a:pt x="2" y="6"/>
                          </a:lnTo>
                          <a:lnTo>
                            <a:pt x="1" y="3"/>
                          </a:lnTo>
                          <a:lnTo>
                            <a:pt x="0" y="0"/>
                          </a:lnTo>
                        </a:path>
                      </a:pathLst>
                    </a:custGeom>
                    <a:solidFill>
                      <a:srgbClr val="3F3F3F">
                        <a:alpha val="100000"/>
                      </a:srgbClr>
                    </a:solidFill>
                    <a:ln w="9525">
                      <a:noFill/>
                    </a:ln>
                  </p:spPr>
                  <p:txBody>
                    <a:bodyPr/>
                    <a:lstStyle/>
                    <a:p>
                      <a:endParaRPr lang="zh-CN" altLang="en-US"/>
                    </a:p>
                  </p:txBody>
                </p:sp>
              </p:grpSp>
            </p:grpSp>
          </p:grpSp>
        </p:grpSp>
        <p:sp>
          <p:nvSpPr>
            <p:cNvPr id="7186" name="未知"/>
            <p:cNvSpPr/>
            <p:nvPr/>
          </p:nvSpPr>
          <p:spPr>
            <a:xfrm>
              <a:off x="0" y="243"/>
              <a:ext cx="849" cy="136"/>
            </a:xfrm>
            <a:custGeom>
              <a:avLst/>
              <a:gdLst/>
              <a:ahLst/>
              <a:cxnLst>
                <a:cxn ang="0">
                  <a:pos x="107" y="0"/>
                </a:cxn>
                <a:cxn ang="0">
                  <a:pos x="0" y="135"/>
                </a:cxn>
                <a:cxn ang="0">
                  <a:pos x="848" y="135"/>
                </a:cxn>
                <a:cxn ang="0">
                  <a:pos x="771" y="0"/>
                </a:cxn>
                <a:cxn ang="0">
                  <a:pos x="107" y="0"/>
                </a:cxn>
              </a:cxnLst>
              <a:rect l="0" t="0" r="0" b="0"/>
              <a:pathLst>
                <a:path w="849" h="136">
                  <a:moveTo>
                    <a:pt x="107" y="0"/>
                  </a:moveTo>
                  <a:lnTo>
                    <a:pt x="0" y="135"/>
                  </a:lnTo>
                  <a:lnTo>
                    <a:pt x="848" y="135"/>
                  </a:lnTo>
                  <a:lnTo>
                    <a:pt x="771" y="0"/>
                  </a:lnTo>
                  <a:lnTo>
                    <a:pt x="107" y="0"/>
                  </a:lnTo>
                </a:path>
              </a:pathLst>
            </a:custGeom>
            <a:solidFill>
              <a:srgbClr val="BC3700">
                <a:alpha val="100000"/>
              </a:srgbClr>
            </a:solidFill>
            <a:ln w="9525">
              <a:noFill/>
            </a:ln>
          </p:spPr>
          <p:txBody>
            <a:bodyPr/>
            <a:lstStyle/>
            <a:p>
              <a:endParaRPr lang="zh-CN" altLang="en-US"/>
            </a:p>
          </p:txBody>
        </p:sp>
        <p:grpSp>
          <p:nvGrpSpPr>
            <p:cNvPr id="7187" name="Group 69"/>
            <p:cNvGrpSpPr/>
            <p:nvPr/>
          </p:nvGrpSpPr>
          <p:grpSpPr>
            <a:xfrm>
              <a:off x="298" y="210"/>
              <a:ext cx="39" cy="38"/>
              <a:chOff x="0" y="0"/>
              <a:chExt cx="39" cy="38"/>
            </a:xfrm>
          </p:grpSpPr>
          <p:sp>
            <p:nvSpPr>
              <p:cNvPr id="7253" name="未知"/>
              <p:cNvSpPr/>
              <p:nvPr/>
            </p:nvSpPr>
            <p:spPr>
              <a:xfrm>
                <a:off x="0" y="0"/>
                <a:ext cx="39" cy="38"/>
              </a:xfrm>
              <a:custGeom>
                <a:avLst/>
                <a:gdLst/>
                <a:ahLst/>
                <a:cxnLst>
                  <a:cxn ang="0">
                    <a:pos x="6" y="6"/>
                  </a:cxn>
                  <a:cxn ang="0">
                    <a:pos x="12" y="1"/>
                  </a:cxn>
                  <a:cxn ang="0">
                    <a:pos x="15" y="0"/>
                  </a:cxn>
                  <a:cxn ang="0">
                    <a:pos x="22" y="1"/>
                  </a:cxn>
                  <a:cxn ang="0">
                    <a:pos x="29" y="2"/>
                  </a:cxn>
                  <a:cxn ang="0">
                    <a:pos x="33" y="3"/>
                  </a:cxn>
                  <a:cxn ang="0">
                    <a:pos x="35" y="4"/>
                  </a:cxn>
                  <a:cxn ang="0">
                    <a:pos x="36" y="6"/>
                  </a:cxn>
                  <a:cxn ang="0">
                    <a:pos x="36" y="8"/>
                  </a:cxn>
                  <a:cxn ang="0">
                    <a:pos x="35" y="9"/>
                  </a:cxn>
                  <a:cxn ang="0">
                    <a:pos x="36" y="10"/>
                  </a:cxn>
                  <a:cxn ang="0">
                    <a:pos x="37" y="12"/>
                  </a:cxn>
                  <a:cxn ang="0">
                    <a:pos x="36" y="14"/>
                  </a:cxn>
                  <a:cxn ang="0">
                    <a:pos x="37" y="15"/>
                  </a:cxn>
                  <a:cxn ang="0">
                    <a:pos x="38" y="17"/>
                  </a:cxn>
                  <a:cxn ang="0">
                    <a:pos x="38" y="19"/>
                  </a:cxn>
                  <a:cxn ang="0">
                    <a:pos x="36" y="21"/>
                  </a:cxn>
                  <a:cxn ang="0">
                    <a:pos x="37" y="23"/>
                  </a:cxn>
                  <a:cxn ang="0">
                    <a:pos x="38" y="25"/>
                  </a:cxn>
                  <a:cxn ang="0">
                    <a:pos x="37" y="27"/>
                  </a:cxn>
                  <a:cxn ang="0">
                    <a:pos x="36" y="29"/>
                  </a:cxn>
                  <a:cxn ang="0">
                    <a:pos x="36" y="33"/>
                  </a:cxn>
                  <a:cxn ang="0">
                    <a:pos x="34" y="35"/>
                  </a:cxn>
                  <a:cxn ang="0">
                    <a:pos x="31" y="36"/>
                  </a:cxn>
                  <a:cxn ang="0">
                    <a:pos x="17" y="37"/>
                  </a:cxn>
                  <a:cxn ang="0">
                    <a:pos x="10" y="35"/>
                  </a:cxn>
                  <a:cxn ang="0">
                    <a:pos x="2" y="26"/>
                  </a:cxn>
                  <a:cxn ang="0">
                    <a:pos x="0" y="22"/>
                  </a:cxn>
                  <a:cxn ang="0">
                    <a:pos x="0" y="19"/>
                  </a:cxn>
                  <a:cxn ang="0">
                    <a:pos x="0" y="16"/>
                  </a:cxn>
                  <a:cxn ang="0">
                    <a:pos x="2" y="11"/>
                  </a:cxn>
                  <a:cxn ang="0">
                    <a:pos x="3" y="9"/>
                  </a:cxn>
                  <a:cxn ang="0">
                    <a:pos x="6" y="6"/>
                  </a:cxn>
                </a:cxnLst>
                <a:rect l="0" t="0" r="0" b="0"/>
                <a:pathLst>
                  <a:path w="39" h="38">
                    <a:moveTo>
                      <a:pt x="6" y="6"/>
                    </a:moveTo>
                    <a:lnTo>
                      <a:pt x="12" y="1"/>
                    </a:lnTo>
                    <a:lnTo>
                      <a:pt x="15" y="0"/>
                    </a:lnTo>
                    <a:lnTo>
                      <a:pt x="22" y="1"/>
                    </a:lnTo>
                    <a:lnTo>
                      <a:pt x="29" y="2"/>
                    </a:lnTo>
                    <a:lnTo>
                      <a:pt x="33" y="3"/>
                    </a:lnTo>
                    <a:lnTo>
                      <a:pt x="35" y="4"/>
                    </a:lnTo>
                    <a:lnTo>
                      <a:pt x="36" y="6"/>
                    </a:lnTo>
                    <a:lnTo>
                      <a:pt x="36" y="8"/>
                    </a:lnTo>
                    <a:lnTo>
                      <a:pt x="35" y="9"/>
                    </a:lnTo>
                    <a:lnTo>
                      <a:pt x="36" y="10"/>
                    </a:lnTo>
                    <a:lnTo>
                      <a:pt x="37" y="12"/>
                    </a:lnTo>
                    <a:lnTo>
                      <a:pt x="36" y="14"/>
                    </a:lnTo>
                    <a:lnTo>
                      <a:pt x="37" y="15"/>
                    </a:lnTo>
                    <a:lnTo>
                      <a:pt x="38" y="17"/>
                    </a:lnTo>
                    <a:lnTo>
                      <a:pt x="38" y="19"/>
                    </a:lnTo>
                    <a:lnTo>
                      <a:pt x="36" y="21"/>
                    </a:lnTo>
                    <a:lnTo>
                      <a:pt x="37" y="23"/>
                    </a:lnTo>
                    <a:lnTo>
                      <a:pt x="38" y="25"/>
                    </a:lnTo>
                    <a:lnTo>
                      <a:pt x="37" y="27"/>
                    </a:lnTo>
                    <a:lnTo>
                      <a:pt x="36" y="29"/>
                    </a:lnTo>
                    <a:lnTo>
                      <a:pt x="36" y="33"/>
                    </a:lnTo>
                    <a:lnTo>
                      <a:pt x="34" y="35"/>
                    </a:lnTo>
                    <a:lnTo>
                      <a:pt x="31" y="36"/>
                    </a:lnTo>
                    <a:lnTo>
                      <a:pt x="17" y="37"/>
                    </a:lnTo>
                    <a:lnTo>
                      <a:pt x="10" y="35"/>
                    </a:lnTo>
                    <a:lnTo>
                      <a:pt x="2" y="26"/>
                    </a:lnTo>
                    <a:lnTo>
                      <a:pt x="0" y="22"/>
                    </a:lnTo>
                    <a:lnTo>
                      <a:pt x="0" y="19"/>
                    </a:lnTo>
                    <a:lnTo>
                      <a:pt x="0" y="16"/>
                    </a:lnTo>
                    <a:lnTo>
                      <a:pt x="2" y="11"/>
                    </a:lnTo>
                    <a:lnTo>
                      <a:pt x="3" y="9"/>
                    </a:lnTo>
                    <a:lnTo>
                      <a:pt x="6" y="6"/>
                    </a:lnTo>
                  </a:path>
                </a:pathLst>
              </a:custGeom>
              <a:solidFill>
                <a:srgbClr val="FFBFBF">
                  <a:alpha val="100000"/>
                </a:srgbClr>
              </a:solidFill>
              <a:ln w="9525">
                <a:noFill/>
              </a:ln>
            </p:spPr>
            <p:txBody>
              <a:bodyPr/>
              <a:lstStyle/>
              <a:p>
                <a:endParaRPr lang="zh-CN" altLang="en-US"/>
              </a:p>
            </p:txBody>
          </p:sp>
          <p:grpSp>
            <p:nvGrpSpPr>
              <p:cNvPr id="7254" name="Group 71"/>
              <p:cNvGrpSpPr/>
              <p:nvPr/>
            </p:nvGrpSpPr>
            <p:grpSpPr>
              <a:xfrm>
                <a:off x="10" y="6"/>
                <a:ext cx="29" cy="32"/>
                <a:chOff x="0" y="0"/>
                <a:chExt cx="29" cy="32"/>
              </a:xfrm>
            </p:grpSpPr>
            <p:sp>
              <p:nvSpPr>
                <p:cNvPr id="7255" name="未知"/>
                <p:cNvSpPr/>
                <p:nvPr/>
              </p:nvSpPr>
              <p:spPr>
                <a:xfrm>
                  <a:off x="0" y="6"/>
                  <a:ext cx="29" cy="26"/>
                </a:xfrm>
                <a:custGeom>
                  <a:avLst/>
                  <a:gdLst/>
                  <a:ahLst/>
                  <a:cxnLst>
                    <a:cxn ang="0">
                      <a:pos x="12" y="4"/>
                    </a:cxn>
                    <a:cxn ang="0">
                      <a:pos x="13" y="0"/>
                    </a:cxn>
                    <a:cxn ang="0">
                      <a:pos x="16" y="3"/>
                    </a:cxn>
                    <a:cxn ang="0">
                      <a:pos x="20" y="3"/>
                    </a:cxn>
                    <a:cxn ang="0">
                      <a:pos x="24" y="1"/>
                    </a:cxn>
                    <a:cxn ang="0">
                      <a:pos x="27" y="0"/>
                    </a:cxn>
                    <a:cxn ang="0">
                      <a:pos x="27" y="3"/>
                    </a:cxn>
                    <a:cxn ang="0">
                      <a:pos x="28" y="6"/>
                    </a:cxn>
                    <a:cxn ang="0">
                      <a:pos x="27" y="10"/>
                    </a:cxn>
                    <a:cxn ang="0">
                      <a:pos x="27" y="15"/>
                    </a:cxn>
                    <a:cxn ang="0">
                      <a:pos x="26" y="21"/>
                    </a:cxn>
                    <a:cxn ang="0">
                      <a:pos x="21" y="24"/>
                    </a:cxn>
                    <a:cxn ang="0">
                      <a:pos x="1" y="23"/>
                    </a:cxn>
                    <a:cxn ang="0">
                      <a:pos x="8" y="24"/>
                    </a:cxn>
                    <a:cxn ang="0">
                      <a:pos x="13" y="24"/>
                    </a:cxn>
                    <a:cxn ang="0">
                      <a:pos x="14" y="24"/>
                    </a:cxn>
                    <a:cxn ang="0">
                      <a:pos x="21" y="24"/>
                    </a:cxn>
                    <a:cxn ang="0">
                      <a:pos x="24" y="21"/>
                    </a:cxn>
                    <a:cxn ang="0">
                      <a:pos x="25" y="17"/>
                    </a:cxn>
                    <a:cxn ang="0">
                      <a:pos x="20" y="18"/>
                    </a:cxn>
                    <a:cxn ang="0">
                      <a:pos x="14" y="19"/>
                    </a:cxn>
                    <a:cxn ang="0">
                      <a:pos x="9" y="18"/>
                    </a:cxn>
                    <a:cxn ang="0">
                      <a:pos x="4" y="17"/>
                    </a:cxn>
                    <a:cxn ang="0">
                      <a:pos x="4" y="16"/>
                    </a:cxn>
                    <a:cxn ang="0">
                      <a:pos x="9" y="17"/>
                    </a:cxn>
                    <a:cxn ang="0">
                      <a:pos x="14" y="18"/>
                    </a:cxn>
                    <a:cxn ang="0">
                      <a:pos x="18" y="16"/>
                    </a:cxn>
                    <a:cxn ang="0">
                      <a:pos x="20" y="17"/>
                    </a:cxn>
                    <a:cxn ang="0">
                      <a:pos x="24" y="17"/>
                    </a:cxn>
                    <a:cxn ang="0">
                      <a:pos x="26" y="15"/>
                    </a:cxn>
                    <a:cxn ang="0">
                      <a:pos x="27" y="13"/>
                    </a:cxn>
                    <a:cxn ang="0">
                      <a:pos x="26" y="11"/>
                    </a:cxn>
                    <a:cxn ang="0">
                      <a:pos x="22" y="11"/>
                    </a:cxn>
                    <a:cxn ang="0">
                      <a:pos x="17" y="13"/>
                    </a:cxn>
                    <a:cxn ang="0">
                      <a:pos x="11" y="13"/>
                    </a:cxn>
                    <a:cxn ang="0">
                      <a:pos x="5" y="12"/>
                    </a:cxn>
                    <a:cxn ang="0">
                      <a:pos x="0" y="9"/>
                    </a:cxn>
                    <a:cxn ang="0">
                      <a:pos x="6" y="11"/>
                    </a:cxn>
                    <a:cxn ang="0">
                      <a:pos x="11" y="12"/>
                    </a:cxn>
                    <a:cxn ang="0">
                      <a:pos x="15" y="11"/>
                    </a:cxn>
                    <a:cxn ang="0">
                      <a:pos x="18" y="9"/>
                    </a:cxn>
                    <a:cxn ang="0">
                      <a:pos x="18" y="11"/>
                    </a:cxn>
                    <a:cxn ang="0">
                      <a:pos x="21" y="10"/>
                    </a:cxn>
                    <a:cxn ang="0">
                      <a:pos x="25" y="8"/>
                    </a:cxn>
                    <a:cxn ang="0">
                      <a:pos x="27" y="6"/>
                    </a:cxn>
                    <a:cxn ang="0">
                      <a:pos x="27" y="2"/>
                    </a:cxn>
                    <a:cxn ang="0">
                      <a:pos x="22" y="4"/>
                    </a:cxn>
                    <a:cxn ang="0">
                      <a:pos x="15" y="5"/>
                    </a:cxn>
                    <a:cxn ang="0">
                      <a:pos x="7" y="4"/>
                    </a:cxn>
                    <a:cxn ang="0">
                      <a:pos x="8" y="3"/>
                    </a:cxn>
                  </a:cxnLst>
                  <a:rect l="0" t="0" r="0" b="0"/>
                  <a:pathLst>
                    <a:path w="29" h="26">
                      <a:moveTo>
                        <a:pt x="8" y="3"/>
                      </a:moveTo>
                      <a:lnTo>
                        <a:pt x="12" y="4"/>
                      </a:lnTo>
                      <a:lnTo>
                        <a:pt x="14" y="4"/>
                      </a:lnTo>
                      <a:lnTo>
                        <a:pt x="13" y="0"/>
                      </a:lnTo>
                      <a:lnTo>
                        <a:pt x="15" y="2"/>
                      </a:lnTo>
                      <a:lnTo>
                        <a:pt x="16" y="3"/>
                      </a:lnTo>
                      <a:lnTo>
                        <a:pt x="17" y="3"/>
                      </a:lnTo>
                      <a:lnTo>
                        <a:pt x="20" y="3"/>
                      </a:lnTo>
                      <a:lnTo>
                        <a:pt x="23" y="2"/>
                      </a:lnTo>
                      <a:lnTo>
                        <a:pt x="24" y="1"/>
                      </a:lnTo>
                      <a:lnTo>
                        <a:pt x="26" y="1"/>
                      </a:lnTo>
                      <a:lnTo>
                        <a:pt x="27" y="0"/>
                      </a:lnTo>
                      <a:lnTo>
                        <a:pt x="26" y="1"/>
                      </a:lnTo>
                      <a:lnTo>
                        <a:pt x="27" y="3"/>
                      </a:lnTo>
                      <a:lnTo>
                        <a:pt x="28" y="5"/>
                      </a:lnTo>
                      <a:lnTo>
                        <a:pt x="28" y="6"/>
                      </a:lnTo>
                      <a:lnTo>
                        <a:pt x="26" y="8"/>
                      </a:lnTo>
                      <a:lnTo>
                        <a:pt x="27" y="10"/>
                      </a:lnTo>
                      <a:lnTo>
                        <a:pt x="28" y="13"/>
                      </a:lnTo>
                      <a:lnTo>
                        <a:pt x="27" y="15"/>
                      </a:lnTo>
                      <a:lnTo>
                        <a:pt x="26" y="17"/>
                      </a:lnTo>
                      <a:lnTo>
                        <a:pt x="26" y="21"/>
                      </a:lnTo>
                      <a:lnTo>
                        <a:pt x="24" y="23"/>
                      </a:lnTo>
                      <a:lnTo>
                        <a:pt x="21" y="24"/>
                      </a:lnTo>
                      <a:lnTo>
                        <a:pt x="7" y="25"/>
                      </a:lnTo>
                      <a:lnTo>
                        <a:pt x="1" y="23"/>
                      </a:lnTo>
                      <a:lnTo>
                        <a:pt x="5" y="24"/>
                      </a:lnTo>
                      <a:lnTo>
                        <a:pt x="8" y="24"/>
                      </a:lnTo>
                      <a:lnTo>
                        <a:pt x="11" y="24"/>
                      </a:lnTo>
                      <a:lnTo>
                        <a:pt x="13" y="24"/>
                      </a:lnTo>
                      <a:lnTo>
                        <a:pt x="14" y="22"/>
                      </a:lnTo>
                      <a:lnTo>
                        <a:pt x="14" y="24"/>
                      </a:lnTo>
                      <a:lnTo>
                        <a:pt x="17" y="24"/>
                      </a:lnTo>
                      <a:lnTo>
                        <a:pt x="21" y="24"/>
                      </a:lnTo>
                      <a:lnTo>
                        <a:pt x="23" y="23"/>
                      </a:lnTo>
                      <a:lnTo>
                        <a:pt x="24" y="21"/>
                      </a:lnTo>
                      <a:lnTo>
                        <a:pt x="25" y="19"/>
                      </a:lnTo>
                      <a:lnTo>
                        <a:pt x="25" y="17"/>
                      </a:lnTo>
                      <a:lnTo>
                        <a:pt x="23" y="18"/>
                      </a:lnTo>
                      <a:lnTo>
                        <a:pt x="20" y="18"/>
                      </a:lnTo>
                      <a:lnTo>
                        <a:pt x="17" y="19"/>
                      </a:lnTo>
                      <a:lnTo>
                        <a:pt x="14" y="19"/>
                      </a:lnTo>
                      <a:lnTo>
                        <a:pt x="12" y="19"/>
                      </a:lnTo>
                      <a:lnTo>
                        <a:pt x="9" y="18"/>
                      </a:lnTo>
                      <a:lnTo>
                        <a:pt x="7" y="18"/>
                      </a:lnTo>
                      <a:lnTo>
                        <a:pt x="4" y="17"/>
                      </a:lnTo>
                      <a:lnTo>
                        <a:pt x="2" y="15"/>
                      </a:lnTo>
                      <a:lnTo>
                        <a:pt x="4" y="16"/>
                      </a:lnTo>
                      <a:lnTo>
                        <a:pt x="6" y="17"/>
                      </a:lnTo>
                      <a:lnTo>
                        <a:pt x="9" y="17"/>
                      </a:lnTo>
                      <a:lnTo>
                        <a:pt x="11" y="17"/>
                      </a:lnTo>
                      <a:lnTo>
                        <a:pt x="14" y="18"/>
                      </a:lnTo>
                      <a:lnTo>
                        <a:pt x="16" y="17"/>
                      </a:lnTo>
                      <a:lnTo>
                        <a:pt x="18" y="16"/>
                      </a:lnTo>
                      <a:lnTo>
                        <a:pt x="19" y="17"/>
                      </a:lnTo>
                      <a:lnTo>
                        <a:pt x="20" y="17"/>
                      </a:lnTo>
                      <a:lnTo>
                        <a:pt x="22" y="17"/>
                      </a:lnTo>
                      <a:lnTo>
                        <a:pt x="24" y="17"/>
                      </a:lnTo>
                      <a:lnTo>
                        <a:pt x="25" y="16"/>
                      </a:lnTo>
                      <a:lnTo>
                        <a:pt x="26" y="15"/>
                      </a:lnTo>
                      <a:lnTo>
                        <a:pt x="26" y="14"/>
                      </a:lnTo>
                      <a:lnTo>
                        <a:pt x="27" y="13"/>
                      </a:lnTo>
                      <a:lnTo>
                        <a:pt x="27" y="12"/>
                      </a:lnTo>
                      <a:lnTo>
                        <a:pt x="26" y="11"/>
                      </a:lnTo>
                      <a:lnTo>
                        <a:pt x="25" y="11"/>
                      </a:lnTo>
                      <a:lnTo>
                        <a:pt x="22" y="11"/>
                      </a:lnTo>
                      <a:lnTo>
                        <a:pt x="20" y="12"/>
                      </a:lnTo>
                      <a:lnTo>
                        <a:pt x="17" y="13"/>
                      </a:lnTo>
                      <a:lnTo>
                        <a:pt x="14" y="13"/>
                      </a:lnTo>
                      <a:lnTo>
                        <a:pt x="11" y="13"/>
                      </a:lnTo>
                      <a:lnTo>
                        <a:pt x="8" y="13"/>
                      </a:lnTo>
                      <a:lnTo>
                        <a:pt x="5" y="12"/>
                      </a:lnTo>
                      <a:lnTo>
                        <a:pt x="3" y="11"/>
                      </a:lnTo>
                      <a:lnTo>
                        <a:pt x="0" y="9"/>
                      </a:lnTo>
                      <a:lnTo>
                        <a:pt x="4" y="11"/>
                      </a:lnTo>
                      <a:lnTo>
                        <a:pt x="6" y="11"/>
                      </a:lnTo>
                      <a:lnTo>
                        <a:pt x="9" y="12"/>
                      </a:lnTo>
                      <a:lnTo>
                        <a:pt x="11" y="12"/>
                      </a:lnTo>
                      <a:lnTo>
                        <a:pt x="13" y="12"/>
                      </a:lnTo>
                      <a:lnTo>
                        <a:pt x="15" y="11"/>
                      </a:lnTo>
                      <a:lnTo>
                        <a:pt x="17" y="10"/>
                      </a:lnTo>
                      <a:lnTo>
                        <a:pt x="18" y="9"/>
                      </a:lnTo>
                      <a:lnTo>
                        <a:pt x="17" y="10"/>
                      </a:lnTo>
                      <a:lnTo>
                        <a:pt x="18" y="11"/>
                      </a:lnTo>
                      <a:lnTo>
                        <a:pt x="19" y="11"/>
                      </a:lnTo>
                      <a:lnTo>
                        <a:pt x="21" y="10"/>
                      </a:lnTo>
                      <a:lnTo>
                        <a:pt x="23" y="10"/>
                      </a:lnTo>
                      <a:lnTo>
                        <a:pt x="25" y="8"/>
                      </a:lnTo>
                      <a:lnTo>
                        <a:pt x="27" y="7"/>
                      </a:lnTo>
                      <a:lnTo>
                        <a:pt x="27" y="6"/>
                      </a:lnTo>
                      <a:lnTo>
                        <a:pt x="27" y="4"/>
                      </a:lnTo>
                      <a:lnTo>
                        <a:pt x="27" y="2"/>
                      </a:lnTo>
                      <a:lnTo>
                        <a:pt x="25" y="2"/>
                      </a:lnTo>
                      <a:lnTo>
                        <a:pt x="22" y="4"/>
                      </a:lnTo>
                      <a:lnTo>
                        <a:pt x="19" y="5"/>
                      </a:lnTo>
                      <a:lnTo>
                        <a:pt x="15" y="5"/>
                      </a:lnTo>
                      <a:lnTo>
                        <a:pt x="11" y="5"/>
                      </a:lnTo>
                      <a:lnTo>
                        <a:pt x="7" y="4"/>
                      </a:lnTo>
                      <a:lnTo>
                        <a:pt x="4" y="3"/>
                      </a:lnTo>
                      <a:lnTo>
                        <a:pt x="8" y="3"/>
                      </a:lnTo>
                    </a:path>
                  </a:pathLst>
                </a:custGeom>
                <a:solidFill>
                  <a:srgbClr val="DF9F7F">
                    <a:alpha val="100000"/>
                  </a:srgbClr>
                </a:solidFill>
                <a:ln w="9525">
                  <a:noFill/>
                </a:ln>
              </p:spPr>
              <p:txBody>
                <a:bodyPr/>
                <a:lstStyle/>
                <a:p>
                  <a:endParaRPr lang="zh-CN" altLang="en-US"/>
                </a:p>
              </p:txBody>
            </p:sp>
            <p:sp>
              <p:nvSpPr>
                <p:cNvPr id="7256" name="未知"/>
                <p:cNvSpPr/>
                <p:nvPr/>
              </p:nvSpPr>
              <p:spPr>
                <a:xfrm>
                  <a:off x="1" y="0"/>
                  <a:ext cx="20" cy="17"/>
                </a:xfrm>
                <a:custGeom>
                  <a:avLst/>
                  <a:gdLst/>
                  <a:ahLst/>
                  <a:cxnLst>
                    <a:cxn ang="0">
                      <a:pos x="19" y="0"/>
                    </a:cxn>
                    <a:cxn ang="0">
                      <a:pos x="17" y="8"/>
                    </a:cxn>
                    <a:cxn ang="0">
                      <a:pos x="16" y="16"/>
                    </a:cxn>
                    <a:cxn ang="0">
                      <a:pos x="14" y="16"/>
                    </a:cxn>
                    <a:cxn ang="0">
                      <a:pos x="12" y="8"/>
                    </a:cxn>
                    <a:cxn ang="0">
                      <a:pos x="10" y="8"/>
                    </a:cxn>
                    <a:cxn ang="0">
                      <a:pos x="7" y="8"/>
                    </a:cxn>
                    <a:cxn ang="0">
                      <a:pos x="4" y="16"/>
                    </a:cxn>
                    <a:cxn ang="0">
                      <a:pos x="6" y="8"/>
                    </a:cxn>
                    <a:cxn ang="0">
                      <a:pos x="3" y="8"/>
                    </a:cxn>
                    <a:cxn ang="0">
                      <a:pos x="0" y="8"/>
                    </a:cxn>
                    <a:cxn ang="0">
                      <a:pos x="4" y="8"/>
                    </a:cxn>
                    <a:cxn ang="0">
                      <a:pos x="7" y="8"/>
                    </a:cxn>
                    <a:cxn ang="0">
                      <a:pos x="9" y="8"/>
                    </a:cxn>
                    <a:cxn ang="0">
                      <a:pos x="11" y="8"/>
                    </a:cxn>
                    <a:cxn ang="0">
                      <a:pos x="12" y="8"/>
                    </a:cxn>
                    <a:cxn ang="0">
                      <a:pos x="14" y="8"/>
                    </a:cxn>
                    <a:cxn ang="0">
                      <a:pos x="16" y="8"/>
                    </a:cxn>
                    <a:cxn ang="0">
                      <a:pos x="19" y="0"/>
                    </a:cxn>
                  </a:cxnLst>
                  <a:rect l="0" t="0" r="0" b="0"/>
                  <a:pathLst>
                    <a:path w="20" h="17">
                      <a:moveTo>
                        <a:pt x="19" y="0"/>
                      </a:moveTo>
                      <a:lnTo>
                        <a:pt x="17" y="8"/>
                      </a:lnTo>
                      <a:lnTo>
                        <a:pt x="16" y="16"/>
                      </a:lnTo>
                      <a:lnTo>
                        <a:pt x="14" y="16"/>
                      </a:lnTo>
                      <a:lnTo>
                        <a:pt x="12" y="8"/>
                      </a:lnTo>
                      <a:lnTo>
                        <a:pt x="10" y="8"/>
                      </a:lnTo>
                      <a:lnTo>
                        <a:pt x="7" y="8"/>
                      </a:lnTo>
                      <a:lnTo>
                        <a:pt x="4" y="16"/>
                      </a:lnTo>
                      <a:lnTo>
                        <a:pt x="6" y="8"/>
                      </a:lnTo>
                      <a:lnTo>
                        <a:pt x="3" y="8"/>
                      </a:lnTo>
                      <a:lnTo>
                        <a:pt x="0" y="8"/>
                      </a:lnTo>
                      <a:lnTo>
                        <a:pt x="4" y="8"/>
                      </a:lnTo>
                      <a:lnTo>
                        <a:pt x="7" y="8"/>
                      </a:lnTo>
                      <a:lnTo>
                        <a:pt x="9" y="8"/>
                      </a:lnTo>
                      <a:lnTo>
                        <a:pt x="11" y="8"/>
                      </a:lnTo>
                      <a:lnTo>
                        <a:pt x="12" y="8"/>
                      </a:lnTo>
                      <a:lnTo>
                        <a:pt x="14" y="8"/>
                      </a:lnTo>
                      <a:lnTo>
                        <a:pt x="16" y="8"/>
                      </a:lnTo>
                      <a:lnTo>
                        <a:pt x="19" y="0"/>
                      </a:lnTo>
                    </a:path>
                  </a:pathLst>
                </a:custGeom>
                <a:solidFill>
                  <a:srgbClr val="DF9F7F">
                    <a:alpha val="100000"/>
                  </a:srgbClr>
                </a:solidFill>
                <a:ln w="9525">
                  <a:noFill/>
                </a:ln>
              </p:spPr>
              <p:txBody>
                <a:bodyPr/>
                <a:lstStyle/>
                <a:p>
                  <a:endParaRPr lang="zh-CN" altLang="en-US"/>
                </a:p>
              </p:txBody>
            </p:sp>
          </p:grpSp>
        </p:grpSp>
        <p:grpSp>
          <p:nvGrpSpPr>
            <p:cNvPr id="7188" name="Group 74"/>
            <p:cNvGrpSpPr/>
            <p:nvPr/>
          </p:nvGrpSpPr>
          <p:grpSpPr>
            <a:xfrm>
              <a:off x="328" y="246"/>
              <a:ext cx="270" cy="80"/>
              <a:chOff x="0" y="0"/>
              <a:chExt cx="270" cy="80"/>
            </a:xfrm>
          </p:grpSpPr>
          <p:sp>
            <p:nvSpPr>
              <p:cNvPr id="7250" name="未知"/>
              <p:cNvSpPr/>
              <p:nvPr/>
            </p:nvSpPr>
            <p:spPr>
              <a:xfrm>
                <a:off x="0" y="3"/>
                <a:ext cx="100" cy="77"/>
              </a:xfrm>
              <a:custGeom>
                <a:avLst/>
                <a:gdLst/>
                <a:ahLst/>
                <a:cxnLst>
                  <a:cxn ang="0">
                    <a:pos x="21" y="0"/>
                  </a:cxn>
                  <a:cxn ang="0">
                    <a:pos x="0" y="68"/>
                  </a:cxn>
                  <a:cxn ang="0">
                    <a:pos x="80" y="76"/>
                  </a:cxn>
                  <a:cxn ang="0">
                    <a:pos x="99" y="5"/>
                  </a:cxn>
                  <a:cxn ang="0">
                    <a:pos x="21" y="0"/>
                  </a:cxn>
                </a:cxnLst>
                <a:rect l="0" t="0" r="0" b="0"/>
                <a:pathLst>
                  <a:path w="100" h="77">
                    <a:moveTo>
                      <a:pt x="21" y="0"/>
                    </a:moveTo>
                    <a:lnTo>
                      <a:pt x="0" y="68"/>
                    </a:lnTo>
                    <a:lnTo>
                      <a:pt x="80" y="76"/>
                    </a:lnTo>
                    <a:lnTo>
                      <a:pt x="99" y="5"/>
                    </a:lnTo>
                    <a:lnTo>
                      <a:pt x="21" y="0"/>
                    </a:lnTo>
                  </a:path>
                </a:pathLst>
              </a:custGeom>
              <a:solidFill>
                <a:srgbClr val="C0C0C0">
                  <a:alpha val="100000"/>
                </a:srgbClr>
              </a:solidFill>
              <a:ln w="9525">
                <a:noFill/>
              </a:ln>
            </p:spPr>
            <p:txBody>
              <a:bodyPr/>
              <a:lstStyle/>
              <a:p>
                <a:endParaRPr lang="zh-CN" altLang="en-US"/>
              </a:p>
            </p:txBody>
          </p:sp>
          <p:sp>
            <p:nvSpPr>
              <p:cNvPr id="7251" name="未知"/>
              <p:cNvSpPr/>
              <p:nvPr/>
            </p:nvSpPr>
            <p:spPr>
              <a:xfrm>
                <a:off x="42" y="0"/>
                <a:ext cx="120" cy="60"/>
              </a:xfrm>
              <a:custGeom>
                <a:avLst/>
                <a:gdLst/>
                <a:ahLst/>
                <a:cxnLst>
                  <a:cxn ang="0">
                    <a:pos x="0" y="13"/>
                  </a:cxn>
                  <a:cxn ang="0">
                    <a:pos x="37" y="59"/>
                  </a:cxn>
                  <a:cxn ang="0">
                    <a:pos x="119" y="37"/>
                  </a:cxn>
                  <a:cxn ang="0">
                    <a:pos x="78" y="0"/>
                  </a:cxn>
                  <a:cxn ang="0">
                    <a:pos x="0" y="13"/>
                  </a:cxn>
                </a:cxnLst>
                <a:rect l="0" t="0" r="0" b="0"/>
                <a:pathLst>
                  <a:path w="120" h="60">
                    <a:moveTo>
                      <a:pt x="0" y="13"/>
                    </a:moveTo>
                    <a:lnTo>
                      <a:pt x="37" y="59"/>
                    </a:lnTo>
                    <a:lnTo>
                      <a:pt x="119" y="37"/>
                    </a:lnTo>
                    <a:lnTo>
                      <a:pt x="78" y="0"/>
                    </a:lnTo>
                    <a:lnTo>
                      <a:pt x="0" y="13"/>
                    </a:lnTo>
                  </a:path>
                </a:pathLst>
              </a:custGeom>
              <a:solidFill>
                <a:srgbClr val="9F9F9F">
                  <a:alpha val="100000"/>
                </a:srgbClr>
              </a:solidFill>
              <a:ln w="9525">
                <a:noFill/>
              </a:ln>
            </p:spPr>
            <p:txBody>
              <a:bodyPr/>
              <a:lstStyle/>
              <a:p>
                <a:endParaRPr lang="zh-CN" altLang="en-US"/>
              </a:p>
            </p:txBody>
          </p:sp>
          <p:sp>
            <p:nvSpPr>
              <p:cNvPr id="7252" name="未知"/>
              <p:cNvSpPr/>
              <p:nvPr/>
            </p:nvSpPr>
            <p:spPr>
              <a:xfrm>
                <a:off x="126" y="2"/>
                <a:ext cx="144" cy="51"/>
              </a:xfrm>
              <a:custGeom>
                <a:avLst/>
                <a:gdLst/>
                <a:ahLst/>
                <a:cxnLst>
                  <a:cxn ang="0">
                    <a:pos x="0" y="5"/>
                  </a:cxn>
                  <a:cxn ang="0">
                    <a:pos x="99" y="0"/>
                  </a:cxn>
                  <a:cxn ang="0">
                    <a:pos x="143" y="35"/>
                  </a:cxn>
                  <a:cxn ang="0">
                    <a:pos x="28" y="50"/>
                  </a:cxn>
                  <a:cxn ang="0">
                    <a:pos x="0" y="5"/>
                  </a:cxn>
                </a:cxnLst>
                <a:rect l="0" t="0" r="0" b="0"/>
                <a:pathLst>
                  <a:path w="144" h="51">
                    <a:moveTo>
                      <a:pt x="0" y="5"/>
                    </a:moveTo>
                    <a:lnTo>
                      <a:pt x="99" y="0"/>
                    </a:lnTo>
                    <a:lnTo>
                      <a:pt x="143" y="35"/>
                    </a:lnTo>
                    <a:lnTo>
                      <a:pt x="28" y="50"/>
                    </a:lnTo>
                    <a:lnTo>
                      <a:pt x="0" y="5"/>
                    </a:lnTo>
                  </a:path>
                </a:pathLst>
              </a:custGeom>
              <a:solidFill>
                <a:srgbClr val="DFDFDF">
                  <a:alpha val="100000"/>
                </a:srgbClr>
              </a:solidFill>
              <a:ln w="9525">
                <a:noFill/>
              </a:ln>
            </p:spPr>
            <p:txBody>
              <a:bodyPr/>
              <a:lstStyle/>
              <a:p>
                <a:endParaRPr lang="zh-CN" altLang="en-US"/>
              </a:p>
            </p:txBody>
          </p:sp>
        </p:grpSp>
        <p:grpSp>
          <p:nvGrpSpPr>
            <p:cNvPr id="7189" name="Group 78"/>
            <p:cNvGrpSpPr/>
            <p:nvPr/>
          </p:nvGrpSpPr>
          <p:grpSpPr>
            <a:xfrm>
              <a:off x="486" y="0"/>
              <a:ext cx="281" cy="257"/>
              <a:chOff x="0" y="0"/>
              <a:chExt cx="281" cy="257"/>
            </a:xfrm>
          </p:grpSpPr>
          <p:grpSp>
            <p:nvGrpSpPr>
              <p:cNvPr id="7216" name="Group 79"/>
              <p:cNvGrpSpPr/>
              <p:nvPr/>
            </p:nvGrpSpPr>
            <p:grpSpPr>
              <a:xfrm>
                <a:off x="36" y="0"/>
                <a:ext cx="245" cy="249"/>
                <a:chOff x="0" y="0"/>
                <a:chExt cx="245" cy="249"/>
              </a:xfrm>
            </p:grpSpPr>
            <p:sp>
              <p:nvSpPr>
                <p:cNvPr id="7226" name="未知"/>
                <p:cNvSpPr/>
                <p:nvPr/>
              </p:nvSpPr>
              <p:spPr>
                <a:xfrm>
                  <a:off x="0" y="94"/>
                  <a:ext cx="245" cy="155"/>
                </a:xfrm>
                <a:custGeom>
                  <a:avLst/>
                  <a:gdLst/>
                  <a:ahLst/>
                  <a:cxnLst>
                    <a:cxn ang="0">
                      <a:pos x="145" y="1"/>
                    </a:cxn>
                    <a:cxn ang="0">
                      <a:pos x="157" y="0"/>
                    </a:cxn>
                    <a:cxn ang="0">
                      <a:pos x="170" y="1"/>
                    </a:cxn>
                    <a:cxn ang="0">
                      <a:pos x="176" y="4"/>
                    </a:cxn>
                    <a:cxn ang="0">
                      <a:pos x="191" y="14"/>
                    </a:cxn>
                    <a:cxn ang="0">
                      <a:pos x="200" y="22"/>
                    </a:cxn>
                    <a:cxn ang="0">
                      <a:pos x="209" y="33"/>
                    </a:cxn>
                    <a:cxn ang="0">
                      <a:pos x="218" y="45"/>
                    </a:cxn>
                    <a:cxn ang="0">
                      <a:pos x="224" y="54"/>
                    </a:cxn>
                    <a:cxn ang="0">
                      <a:pos x="227" y="59"/>
                    </a:cxn>
                    <a:cxn ang="0">
                      <a:pos x="231" y="74"/>
                    </a:cxn>
                    <a:cxn ang="0">
                      <a:pos x="236" y="97"/>
                    </a:cxn>
                    <a:cxn ang="0">
                      <a:pos x="240" y="113"/>
                    </a:cxn>
                    <a:cxn ang="0">
                      <a:pos x="242" y="134"/>
                    </a:cxn>
                    <a:cxn ang="0">
                      <a:pos x="244" y="151"/>
                    </a:cxn>
                    <a:cxn ang="0">
                      <a:pos x="192" y="152"/>
                    </a:cxn>
                    <a:cxn ang="0">
                      <a:pos x="160" y="153"/>
                    </a:cxn>
                    <a:cxn ang="0">
                      <a:pos x="135" y="154"/>
                    </a:cxn>
                    <a:cxn ang="0">
                      <a:pos x="65" y="151"/>
                    </a:cxn>
                    <a:cxn ang="0">
                      <a:pos x="37" y="150"/>
                    </a:cxn>
                    <a:cxn ang="0">
                      <a:pos x="15" y="148"/>
                    </a:cxn>
                    <a:cxn ang="0">
                      <a:pos x="15" y="142"/>
                    </a:cxn>
                    <a:cxn ang="0">
                      <a:pos x="12" y="134"/>
                    </a:cxn>
                    <a:cxn ang="0">
                      <a:pos x="6" y="129"/>
                    </a:cxn>
                    <a:cxn ang="0">
                      <a:pos x="0" y="126"/>
                    </a:cxn>
                    <a:cxn ang="0">
                      <a:pos x="29" y="117"/>
                    </a:cxn>
                    <a:cxn ang="0">
                      <a:pos x="53" y="108"/>
                    </a:cxn>
                    <a:cxn ang="0">
                      <a:pos x="64" y="104"/>
                    </a:cxn>
                    <a:cxn ang="0">
                      <a:pos x="73" y="100"/>
                    </a:cxn>
                    <a:cxn ang="0">
                      <a:pos x="79" y="93"/>
                    </a:cxn>
                    <a:cxn ang="0">
                      <a:pos x="80" y="90"/>
                    </a:cxn>
                    <a:cxn ang="0">
                      <a:pos x="81" y="83"/>
                    </a:cxn>
                    <a:cxn ang="0">
                      <a:pos x="82" y="78"/>
                    </a:cxn>
                    <a:cxn ang="0">
                      <a:pos x="84" y="70"/>
                    </a:cxn>
                    <a:cxn ang="0">
                      <a:pos x="86" y="67"/>
                    </a:cxn>
                    <a:cxn ang="0">
                      <a:pos x="87" y="61"/>
                    </a:cxn>
                    <a:cxn ang="0">
                      <a:pos x="88" y="51"/>
                    </a:cxn>
                    <a:cxn ang="0">
                      <a:pos x="91" y="46"/>
                    </a:cxn>
                    <a:cxn ang="0">
                      <a:pos x="91" y="40"/>
                    </a:cxn>
                    <a:cxn ang="0">
                      <a:pos x="109" y="22"/>
                    </a:cxn>
                    <a:cxn ang="0">
                      <a:pos x="112" y="25"/>
                    </a:cxn>
                    <a:cxn ang="0">
                      <a:pos x="145" y="1"/>
                    </a:cxn>
                  </a:cxnLst>
                  <a:rect l="0" t="0" r="0" b="0"/>
                  <a:pathLst>
                    <a:path w="245" h="155">
                      <a:moveTo>
                        <a:pt x="145" y="1"/>
                      </a:moveTo>
                      <a:lnTo>
                        <a:pt x="157" y="0"/>
                      </a:lnTo>
                      <a:lnTo>
                        <a:pt x="170" y="1"/>
                      </a:lnTo>
                      <a:lnTo>
                        <a:pt x="176" y="4"/>
                      </a:lnTo>
                      <a:lnTo>
                        <a:pt x="191" y="14"/>
                      </a:lnTo>
                      <a:lnTo>
                        <a:pt x="200" y="22"/>
                      </a:lnTo>
                      <a:lnTo>
                        <a:pt x="209" y="33"/>
                      </a:lnTo>
                      <a:lnTo>
                        <a:pt x="218" y="45"/>
                      </a:lnTo>
                      <a:lnTo>
                        <a:pt x="224" y="54"/>
                      </a:lnTo>
                      <a:lnTo>
                        <a:pt x="227" y="59"/>
                      </a:lnTo>
                      <a:lnTo>
                        <a:pt x="231" y="74"/>
                      </a:lnTo>
                      <a:lnTo>
                        <a:pt x="236" y="97"/>
                      </a:lnTo>
                      <a:lnTo>
                        <a:pt x="240" y="113"/>
                      </a:lnTo>
                      <a:lnTo>
                        <a:pt x="242" y="134"/>
                      </a:lnTo>
                      <a:lnTo>
                        <a:pt x="244" y="151"/>
                      </a:lnTo>
                      <a:lnTo>
                        <a:pt x="192" y="152"/>
                      </a:lnTo>
                      <a:lnTo>
                        <a:pt x="160" y="153"/>
                      </a:lnTo>
                      <a:lnTo>
                        <a:pt x="135" y="154"/>
                      </a:lnTo>
                      <a:lnTo>
                        <a:pt x="65" y="151"/>
                      </a:lnTo>
                      <a:lnTo>
                        <a:pt x="37" y="150"/>
                      </a:lnTo>
                      <a:lnTo>
                        <a:pt x="15" y="148"/>
                      </a:lnTo>
                      <a:lnTo>
                        <a:pt x="15" y="142"/>
                      </a:lnTo>
                      <a:lnTo>
                        <a:pt x="12" y="134"/>
                      </a:lnTo>
                      <a:lnTo>
                        <a:pt x="6" y="129"/>
                      </a:lnTo>
                      <a:lnTo>
                        <a:pt x="0" y="126"/>
                      </a:lnTo>
                      <a:lnTo>
                        <a:pt x="29" y="117"/>
                      </a:lnTo>
                      <a:lnTo>
                        <a:pt x="53" y="108"/>
                      </a:lnTo>
                      <a:lnTo>
                        <a:pt x="64" y="104"/>
                      </a:lnTo>
                      <a:lnTo>
                        <a:pt x="73" y="100"/>
                      </a:lnTo>
                      <a:lnTo>
                        <a:pt x="79" y="93"/>
                      </a:lnTo>
                      <a:lnTo>
                        <a:pt x="80" y="90"/>
                      </a:lnTo>
                      <a:lnTo>
                        <a:pt x="81" y="83"/>
                      </a:lnTo>
                      <a:lnTo>
                        <a:pt x="82" y="78"/>
                      </a:lnTo>
                      <a:lnTo>
                        <a:pt x="84" y="70"/>
                      </a:lnTo>
                      <a:lnTo>
                        <a:pt x="86" y="67"/>
                      </a:lnTo>
                      <a:lnTo>
                        <a:pt x="87" y="61"/>
                      </a:lnTo>
                      <a:lnTo>
                        <a:pt x="88" y="51"/>
                      </a:lnTo>
                      <a:lnTo>
                        <a:pt x="91" y="46"/>
                      </a:lnTo>
                      <a:lnTo>
                        <a:pt x="91" y="40"/>
                      </a:lnTo>
                      <a:lnTo>
                        <a:pt x="109" y="22"/>
                      </a:lnTo>
                      <a:lnTo>
                        <a:pt x="112" y="25"/>
                      </a:lnTo>
                      <a:lnTo>
                        <a:pt x="145" y="1"/>
                      </a:lnTo>
                    </a:path>
                  </a:pathLst>
                </a:custGeom>
                <a:solidFill>
                  <a:srgbClr val="5F5F5F">
                    <a:alpha val="100000"/>
                  </a:srgbClr>
                </a:solidFill>
                <a:ln w="9525">
                  <a:noFill/>
                </a:ln>
              </p:spPr>
              <p:txBody>
                <a:bodyPr/>
                <a:lstStyle/>
                <a:p>
                  <a:endParaRPr lang="zh-CN" altLang="en-US"/>
                </a:p>
              </p:txBody>
            </p:sp>
            <p:sp>
              <p:nvSpPr>
                <p:cNvPr id="7227" name="未知"/>
                <p:cNvSpPr/>
                <p:nvPr/>
              </p:nvSpPr>
              <p:spPr>
                <a:xfrm>
                  <a:off x="163" y="131"/>
                  <a:ext cx="48" cy="117"/>
                </a:xfrm>
                <a:custGeom>
                  <a:avLst/>
                  <a:gdLst/>
                  <a:ahLst/>
                  <a:cxnLst>
                    <a:cxn ang="0">
                      <a:pos x="37" y="0"/>
                    </a:cxn>
                    <a:cxn ang="0">
                      <a:pos x="42" y="4"/>
                    </a:cxn>
                    <a:cxn ang="0">
                      <a:pos x="43" y="14"/>
                    </a:cxn>
                    <a:cxn ang="0">
                      <a:pos x="43" y="24"/>
                    </a:cxn>
                    <a:cxn ang="0">
                      <a:pos x="43" y="31"/>
                    </a:cxn>
                    <a:cxn ang="0">
                      <a:pos x="47" y="35"/>
                    </a:cxn>
                    <a:cxn ang="0">
                      <a:pos x="44" y="37"/>
                    </a:cxn>
                    <a:cxn ang="0">
                      <a:pos x="43" y="43"/>
                    </a:cxn>
                    <a:cxn ang="0">
                      <a:pos x="41" y="47"/>
                    </a:cxn>
                    <a:cxn ang="0">
                      <a:pos x="40" y="53"/>
                    </a:cxn>
                    <a:cxn ang="0">
                      <a:pos x="37" y="55"/>
                    </a:cxn>
                    <a:cxn ang="0">
                      <a:pos x="37" y="61"/>
                    </a:cxn>
                    <a:cxn ang="0">
                      <a:pos x="35" y="67"/>
                    </a:cxn>
                    <a:cxn ang="0">
                      <a:pos x="34" y="77"/>
                    </a:cxn>
                    <a:cxn ang="0">
                      <a:pos x="32" y="88"/>
                    </a:cxn>
                    <a:cxn ang="0">
                      <a:pos x="31" y="90"/>
                    </a:cxn>
                    <a:cxn ang="0">
                      <a:pos x="31" y="94"/>
                    </a:cxn>
                    <a:cxn ang="0">
                      <a:pos x="27" y="95"/>
                    </a:cxn>
                    <a:cxn ang="0">
                      <a:pos x="27" y="97"/>
                    </a:cxn>
                    <a:cxn ang="0">
                      <a:pos x="26" y="101"/>
                    </a:cxn>
                    <a:cxn ang="0">
                      <a:pos x="22" y="105"/>
                    </a:cxn>
                    <a:cxn ang="0">
                      <a:pos x="18" y="110"/>
                    </a:cxn>
                    <a:cxn ang="0">
                      <a:pos x="15" y="116"/>
                    </a:cxn>
                    <a:cxn ang="0">
                      <a:pos x="3" y="116"/>
                    </a:cxn>
                    <a:cxn ang="0">
                      <a:pos x="22" y="101"/>
                    </a:cxn>
                    <a:cxn ang="0">
                      <a:pos x="25" y="95"/>
                    </a:cxn>
                    <a:cxn ang="0">
                      <a:pos x="24" y="89"/>
                    </a:cxn>
                    <a:cxn ang="0">
                      <a:pos x="28" y="86"/>
                    </a:cxn>
                    <a:cxn ang="0">
                      <a:pos x="28" y="67"/>
                    </a:cxn>
                    <a:cxn ang="0">
                      <a:pos x="16" y="65"/>
                    </a:cxn>
                    <a:cxn ang="0">
                      <a:pos x="8" y="63"/>
                    </a:cxn>
                    <a:cxn ang="0">
                      <a:pos x="0" y="61"/>
                    </a:cxn>
                    <a:cxn ang="0">
                      <a:pos x="26" y="60"/>
                    </a:cxn>
                    <a:cxn ang="0">
                      <a:pos x="30" y="59"/>
                    </a:cxn>
                    <a:cxn ang="0">
                      <a:pos x="29" y="55"/>
                    </a:cxn>
                    <a:cxn ang="0">
                      <a:pos x="22" y="54"/>
                    </a:cxn>
                    <a:cxn ang="0">
                      <a:pos x="14" y="53"/>
                    </a:cxn>
                    <a:cxn ang="0">
                      <a:pos x="25" y="51"/>
                    </a:cxn>
                    <a:cxn ang="0">
                      <a:pos x="27" y="49"/>
                    </a:cxn>
                    <a:cxn ang="0">
                      <a:pos x="18" y="40"/>
                    </a:cxn>
                    <a:cxn ang="0">
                      <a:pos x="9" y="36"/>
                    </a:cxn>
                    <a:cxn ang="0">
                      <a:pos x="3" y="31"/>
                    </a:cxn>
                    <a:cxn ang="0">
                      <a:pos x="1" y="29"/>
                    </a:cxn>
                    <a:cxn ang="0">
                      <a:pos x="7" y="29"/>
                    </a:cxn>
                    <a:cxn ang="0">
                      <a:pos x="15" y="32"/>
                    </a:cxn>
                    <a:cxn ang="0">
                      <a:pos x="25" y="37"/>
                    </a:cxn>
                    <a:cxn ang="0">
                      <a:pos x="33" y="40"/>
                    </a:cxn>
                    <a:cxn ang="0">
                      <a:pos x="37" y="39"/>
                    </a:cxn>
                    <a:cxn ang="0">
                      <a:pos x="40" y="34"/>
                    </a:cxn>
                    <a:cxn ang="0">
                      <a:pos x="40" y="23"/>
                    </a:cxn>
                    <a:cxn ang="0">
                      <a:pos x="37" y="0"/>
                    </a:cxn>
                  </a:cxnLst>
                  <a:rect l="0" t="0" r="0" b="0"/>
                  <a:pathLst>
                    <a:path w="48" h="117">
                      <a:moveTo>
                        <a:pt x="37" y="0"/>
                      </a:moveTo>
                      <a:lnTo>
                        <a:pt x="42" y="4"/>
                      </a:lnTo>
                      <a:lnTo>
                        <a:pt x="43" y="14"/>
                      </a:lnTo>
                      <a:lnTo>
                        <a:pt x="43" y="24"/>
                      </a:lnTo>
                      <a:lnTo>
                        <a:pt x="43" y="31"/>
                      </a:lnTo>
                      <a:lnTo>
                        <a:pt x="47" y="35"/>
                      </a:lnTo>
                      <a:lnTo>
                        <a:pt x="44" y="37"/>
                      </a:lnTo>
                      <a:lnTo>
                        <a:pt x="43" y="43"/>
                      </a:lnTo>
                      <a:lnTo>
                        <a:pt x="41" y="47"/>
                      </a:lnTo>
                      <a:lnTo>
                        <a:pt x="40" y="53"/>
                      </a:lnTo>
                      <a:lnTo>
                        <a:pt x="37" y="55"/>
                      </a:lnTo>
                      <a:lnTo>
                        <a:pt x="37" y="61"/>
                      </a:lnTo>
                      <a:lnTo>
                        <a:pt x="35" y="67"/>
                      </a:lnTo>
                      <a:lnTo>
                        <a:pt x="34" y="77"/>
                      </a:lnTo>
                      <a:lnTo>
                        <a:pt x="32" y="88"/>
                      </a:lnTo>
                      <a:lnTo>
                        <a:pt x="31" y="90"/>
                      </a:lnTo>
                      <a:lnTo>
                        <a:pt x="31" y="94"/>
                      </a:lnTo>
                      <a:lnTo>
                        <a:pt x="27" y="95"/>
                      </a:lnTo>
                      <a:lnTo>
                        <a:pt x="27" y="97"/>
                      </a:lnTo>
                      <a:lnTo>
                        <a:pt x="26" y="101"/>
                      </a:lnTo>
                      <a:lnTo>
                        <a:pt x="22" y="105"/>
                      </a:lnTo>
                      <a:lnTo>
                        <a:pt x="18" y="110"/>
                      </a:lnTo>
                      <a:lnTo>
                        <a:pt x="15" y="116"/>
                      </a:lnTo>
                      <a:lnTo>
                        <a:pt x="3" y="116"/>
                      </a:lnTo>
                      <a:lnTo>
                        <a:pt x="22" y="101"/>
                      </a:lnTo>
                      <a:lnTo>
                        <a:pt x="25" y="95"/>
                      </a:lnTo>
                      <a:lnTo>
                        <a:pt x="24" y="89"/>
                      </a:lnTo>
                      <a:lnTo>
                        <a:pt x="28" y="86"/>
                      </a:lnTo>
                      <a:lnTo>
                        <a:pt x="28" y="67"/>
                      </a:lnTo>
                      <a:lnTo>
                        <a:pt x="16" y="65"/>
                      </a:lnTo>
                      <a:lnTo>
                        <a:pt x="8" y="63"/>
                      </a:lnTo>
                      <a:lnTo>
                        <a:pt x="0" y="61"/>
                      </a:lnTo>
                      <a:lnTo>
                        <a:pt x="26" y="60"/>
                      </a:lnTo>
                      <a:lnTo>
                        <a:pt x="30" y="59"/>
                      </a:lnTo>
                      <a:lnTo>
                        <a:pt x="29" y="55"/>
                      </a:lnTo>
                      <a:lnTo>
                        <a:pt x="22" y="54"/>
                      </a:lnTo>
                      <a:lnTo>
                        <a:pt x="14" y="53"/>
                      </a:lnTo>
                      <a:lnTo>
                        <a:pt x="25" y="51"/>
                      </a:lnTo>
                      <a:lnTo>
                        <a:pt x="27" y="49"/>
                      </a:lnTo>
                      <a:lnTo>
                        <a:pt x="18" y="40"/>
                      </a:lnTo>
                      <a:lnTo>
                        <a:pt x="9" y="36"/>
                      </a:lnTo>
                      <a:lnTo>
                        <a:pt x="3" y="31"/>
                      </a:lnTo>
                      <a:lnTo>
                        <a:pt x="1" y="29"/>
                      </a:lnTo>
                      <a:lnTo>
                        <a:pt x="7" y="29"/>
                      </a:lnTo>
                      <a:lnTo>
                        <a:pt x="15" y="32"/>
                      </a:lnTo>
                      <a:lnTo>
                        <a:pt x="25" y="37"/>
                      </a:lnTo>
                      <a:lnTo>
                        <a:pt x="33" y="40"/>
                      </a:lnTo>
                      <a:lnTo>
                        <a:pt x="37" y="39"/>
                      </a:lnTo>
                      <a:lnTo>
                        <a:pt x="40" y="34"/>
                      </a:lnTo>
                      <a:lnTo>
                        <a:pt x="40" y="23"/>
                      </a:lnTo>
                      <a:lnTo>
                        <a:pt x="37" y="0"/>
                      </a:lnTo>
                    </a:path>
                  </a:pathLst>
                </a:custGeom>
                <a:solidFill>
                  <a:srgbClr val="3F3F3F">
                    <a:alpha val="100000"/>
                  </a:srgbClr>
                </a:solidFill>
                <a:ln w="9525">
                  <a:noFill/>
                </a:ln>
              </p:spPr>
              <p:txBody>
                <a:bodyPr/>
                <a:lstStyle/>
                <a:p>
                  <a:endParaRPr lang="zh-CN" altLang="en-US"/>
                </a:p>
              </p:txBody>
            </p:sp>
            <p:sp>
              <p:nvSpPr>
                <p:cNvPr id="7228" name="未知"/>
                <p:cNvSpPr/>
                <p:nvPr/>
              </p:nvSpPr>
              <p:spPr>
                <a:xfrm>
                  <a:off x="29" y="161"/>
                  <a:ext cx="94" cy="83"/>
                </a:xfrm>
                <a:custGeom>
                  <a:avLst/>
                  <a:gdLst/>
                  <a:ahLst/>
                  <a:cxnLst>
                    <a:cxn ang="0">
                      <a:pos x="0" y="82"/>
                    </a:cxn>
                    <a:cxn ang="0">
                      <a:pos x="58" y="63"/>
                    </a:cxn>
                    <a:cxn ang="0">
                      <a:pos x="63" y="59"/>
                    </a:cxn>
                    <a:cxn ang="0">
                      <a:pos x="68" y="53"/>
                    </a:cxn>
                    <a:cxn ang="0">
                      <a:pos x="68" y="47"/>
                    </a:cxn>
                    <a:cxn ang="0">
                      <a:pos x="69" y="29"/>
                    </a:cxn>
                    <a:cxn ang="0">
                      <a:pos x="71" y="41"/>
                    </a:cxn>
                    <a:cxn ang="0">
                      <a:pos x="75" y="44"/>
                    </a:cxn>
                    <a:cxn ang="0">
                      <a:pos x="78" y="34"/>
                    </a:cxn>
                    <a:cxn ang="0">
                      <a:pos x="81" y="25"/>
                    </a:cxn>
                    <a:cxn ang="0">
                      <a:pos x="90" y="0"/>
                    </a:cxn>
                    <a:cxn ang="0">
                      <a:pos x="84" y="21"/>
                    </a:cxn>
                    <a:cxn ang="0">
                      <a:pos x="81" y="34"/>
                    </a:cxn>
                    <a:cxn ang="0">
                      <a:pos x="79" y="44"/>
                    </a:cxn>
                    <a:cxn ang="0">
                      <a:pos x="75" y="51"/>
                    </a:cxn>
                    <a:cxn ang="0">
                      <a:pos x="71" y="56"/>
                    </a:cxn>
                    <a:cxn ang="0">
                      <a:pos x="76" y="59"/>
                    </a:cxn>
                    <a:cxn ang="0">
                      <a:pos x="82" y="59"/>
                    </a:cxn>
                    <a:cxn ang="0">
                      <a:pos x="93" y="50"/>
                    </a:cxn>
                    <a:cxn ang="0">
                      <a:pos x="79" y="66"/>
                    </a:cxn>
                    <a:cxn ang="0">
                      <a:pos x="64" y="69"/>
                    </a:cxn>
                    <a:cxn ang="0">
                      <a:pos x="47" y="72"/>
                    </a:cxn>
                    <a:cxn ang="0">
                      <a:pos x="30" y="75"/>
                    </a:cxn>
                    <a:cxn ang="0">
                      <a:pos x="12" y="79"/>
                    </a:cxn>
                    <a:cxn ang="0">
                      <a:pos x="0" y="82"/>
                    </a:cxn>
                  </a:cxnLst>
                  <a:rect l="0" t="0" r="0" b="0"/>
                  <a:pathLst>
                    <a:path w="94" h="83">
                      <a:moveTo>
                        <a:pt x="0" y="82"/>
                      </a:moveTo>
                      <a:lnTo>
                        <a:pt x="58" y="63"/>
                      </a:lnTo>
                      <a:lnTo>
                        <a:pt x="63" y="59"/>
                      </a:lnTo>
                      <a:lnTo>
                        <a:pt x="68" y="53"/>
                      </a:lnTo>
                      <a:lnTo>
                        <a:pt x="68" y="47"/>
                      </a:lnTo>
                      <a:lnTo>
                        <a:pt x="69" y="29"/>
                      </a:lnTo>
                      <a:lnTo>
                        <a:pt x="71" y="41"/>
                      </a:lnTo>
                      <a:lnTo>
                        <a:pt x="75" y="44"/>
                      </a:lnTo>
                      <a:lnTo>
                        <a:pt x="78" y="34"/>
                      </a:lnTo>
                      <a:lnTo>
                        <a:pt x="81" y="25"/>
                      </a:lnTo>
                      <a:lnTo>
                        <a:pt x="90" y="0"/>
                      </a:lnTo>
                      <a:lnTo>
                        <a:pt x="84" y="21"/>
                      </a:lnTo>
                      <a:lnTo>
                        <a:pt x="81" y="34"/>
                      </a:lnTo>
                      <a:lnTo>
                        <a:pt x="79" y="44"/>
                      </a:lnTo>
                      <a:lnTo>
                        <a:pt x="75" y="51"/>
                      </a:lnTo>
                      <a:lnTo>
                        <a:pt x="71" y="56"/>
                      </a:lnTo>
                      <a:lnTo>
                        <a:pt x="76" y="59"/>
                      </a:lnTo>
                      <a:lnTo>
                        <a:pt x="82" y="59"/>
                      </a:lnTo>
                      <a:lnTo>
                        <a:pt x="93" y="50"/>
                      </a:lnTo>
                      <a:lnTo>
                        <a:pt x="79" y="66"/>
                      </a:lnTo>
                      <a:lnTo>
                        <a:pt x="64" y="69"/>
                      </a:lnTo>
                      <a:lnTo>
                        <a:pt x="47" y="72"/>
                      </a:lnTo>
                      <a:lnTo>
                        <a:pt x="30" y="75"/>
                      </a:lnTo>
                      <a:lnTo>
                        <a:pt x="12" y="79"/>
                      </a:lnTo>
                      <a:lnTo>
                        <a:pt x="0" y="82"/>
                      </a:lnTo>
                    </a:path>
                  </a:pathLst>
                </a:custGeom>
                <a:solidFill>
                  <a:srgbClr val="3F3F3F">
                    <a:alpha val="100000"/>
                  </a:srgbClr>
                </a:solidFill>
                <a:ln w="9525">
                  <a:noFill/>
                </a:ln>
              </p:spPr>
              <p:txBody>
                <a:bodyPr/>
                <a:lstStyle/>
                <a:p>
                  <a:endParaRPr lang="zh-CN" altLang="en-US"/>
                </a:p>
              </p:txBody>
            </p:sp>
            <p:sp>
              <p:nvSpPr>
                <p:cNvPr id="7229" name="未知"/>
                <p:cNvSpPr/>
                <p:nvPr/>
              </p:nvSpPr>
              <p:spPr>
                <a:xfrm>
                  <a:off x="115" y="107"/>
                  <a:ext cx="73" cy="134"/>
                </a:xfrm>
                <a:custGeom>
                  <a:avLst/>
                  <a:gdLst/>
                  <a:ahLst/>
                  <a:cxnLst>
                    <a:cxn ang="0">
                      <a:pos x="72" y="1"/>
                    </a:cxn>
                    <a:cxn ang="0">
                      <a:pos x="57" y="0"/>
                    </a:cxn>
                    <a:cxn ang="0">
                      <a:pos x="49" y="1"/>
                    </a:cxn>
                    <a:cxn ang="0">
                      <a:pos x="36" y="13"/>
                    </a:cxn>
                    <a:cxn ang="0">
                      <a:pos x="23" y="28"/>
                    </a:cxn>
                    <a:cxn ang="0">
                      <a:pos x="16" y="57"/>
                    </a:cxn>
                    <a:cxn ang="0">
                      <a:pos x="13" y="65"/>
                    </a:cxn>
                    <a:cxn ang="0">
                      <a:pos x="10" y="88"/>
                    </a:cxn>
                    <a:cxn ang="0">
                      <a:pos x="9" y="104"/>
                    </a:cxn>
                    <a:cxn ang="0">
                      <a:pos x="0" y="115"/>
                    </a:cxn>
                    <a:cxn ang="0">
                      <a:pos x="20" y="133"/>
                    </a:cxn>
                    <a:cxn ang="0">
                      <a:pos x="10" y="120"/>
                    </a:cxn>
                    <a:cxn ang="0">
                      <a:pos x="12" y="118"/>
                    </a:cxn>
                    <a:cxn ang="0">
                      <a:pos x="26" y="125"/>
                    </a:cxn>
                    <a:cxn ang="0">
                      <a:pos x="42" y="129"/>
                    </a:cxn>
                    <a:cxn ang="0">
                      <a:pos x="20" y="121"/>
                    </a:cxn>
                    <a:cxn ang="0">
                      <a:pos x="12" y="114"/>
                    </a:cxn>
                    <a:cxn ang="0">
                      <a:pos x="12" y="107"/>
                    </a:cxn>
                    <a:cxn ang="0">
                      <a:pos x="26" y="107"/>
                    </a:cxn>
                    <a:cxn ang="0">
                      <a:pos x="12" y="104"/>
                    </a:cxn>
                    <a:cxn ang="0">
                      <a:pos x="13" y="88"/>
                    </a:cxn>
                    <a:cxn ang="0">
                      <a:pos x="16" y="62"/>
                    </a:cxn>
                    <a:cxn ang="0">
                      <a:pos x="27" y="29"/>
                    </a:cxn>
                    <a:cxn ang="0">
                      <a:pos x="34" y="18"/>
                    </a:cxn>
                    <a:cxn ang="0">
                      <a:pos x="49" y="5"/>
                    </a:cxn>
                    <a:cxn ang="0">
                      <a:pos x="57" y="3"/>
                    </a:cxn>
                    <a:cxn ang="0">
                      <a:pos x="72" y="1"/>
                    </a:cxn>
                  </a:cxnLst>
                  <a:rect l="0" t="0" r="0" b="0"/>
                  <a:pathLst>
                    <a:path w="73" h="134">
                      <a:moveTo>
                        <a:pt x="72" y="1"/>
                      </a:moveTo>
                      <a:lnTo>
                        <a:pt x="57" y="0"/>
                      </a:lnTo>
                      <a:lnTo>
                        <a:pt x="49" y="1"/>
                      </a:lnTo>
                      <a:lnTo>
                        <a:pt x="36" y="13"/>
                      </a:lnTo>
                      <a:lnTo>
                        <a:pt x="23" y="28"/>
                      </a:lnTo>
                      <a:lnTo>
                        <a:pt x="16" y="57"/>
                      </a:lnTo>
                      <a:lnTo>
                        <a:pt x="13" y="65"/>
                      </a:lnTo>
                      <a:lnTo>
                        <a:pt x="10" y="88"/>
                      </a:lnTo>
                      <a:lnTo>
                        <a:pt x="9" y="104"/>
                      </a:lnTo>
                      <a:lnTo>
                        <a:pt x="0" y="115"/>
                      </a:lnTo>
                      <a:lnTo>
                        <a:pt x="20" y="133"/>
                      </a:lnTo>
                      <a:lnTo>
                        <a:pt x="10" y="120"/>
                      </a:lnTo>
                      <a:lnTo>
                        <a:pt x="12" y="118"/>
                      </a:lnTo>
                      <a:lnTo>
                        <a:pt x="26" y="125"/>
                      </a:lnTo>
                      <a:lnTo>
                        <a:pt x="42" y="129"/>
                      </a:lnTo>
                      <a:lnTo>
                        <a:pt x="20" y="121"/>
                      </a:lnTo>
                      <a:lnTo>
                        <a:pt x="12" y="114"/>
                      </a:lnTo>
                      <a:lnTo>
                        <a:pt x="12" y="107"/>
                      </a:lnTo>
                      <a:lnTo>
                        <a:pt x="26" y="107"/>
                      </a:lnTo>
                      <a:lnTo>
                        <a:pt x="12" y="104"/>
                      </a:lnTo>
                      <a:lnTo>
                        <a:pt x="13" y="88"/>
                      </a:lnTo>
                      <a:lnTo>
                        <a:pt x="16" y="62"/>
                      </a:lnTo>
                      <a:lnTo>
                        <a:pt x="27" y="29"/>
                      </a:lnTo>
                      <a:lnTo>
                        <a:pt x="34" y="18"/>
                      </a:lnTo>
                      <a:lnTo>
                        <a:pt x="49" y="5"/>
                      </a:lnTo>
                      <a:lnTo>
                        <a:pt x="57" y="3"/>
                      </a:lnTo>
                      <a:lnTo>
                        <a:pt x="72" y="1"/>
                      </a:lnTo>
                    </a:path>
                  </a:pathLst>
                </a:custGeom>
                <a:solidFill>
                  <a:srgbClr val="3F3F3F">
                    <a:alpha val="100000"/>
                  </a:srgbClr>
                </a:solidFill>
                <a:ln w="9525">
                  <a:noFill/>
                </a:ln>
              </p:spPr>
              <p:txBody>
                <a:bodyPr/>
                <a:lstStyle/>
                <a:p>
                  <a:endParaRPr lang="zh-CN" altLang="en-US"/>
                </a:p>
              </p:txBody>
            </p:sp>
            <p:grpSp>
              <p:nvGrpSpPr>
                <p:cNvPr id="7230" name="Group 84"/>
                <p:cNvGrpSpPr/>
                <p:nvPr/>
              </p:nvGrpSpPr>
              <p:grpSpPr>
                <a:xfrm>
                  <a:off x="52" y="0"/>
                  <a:ext cx="121" cy="172"/>
                  <a:chOff x="0" y="0"/>
                  <a:chExt cx="121" cy="172"/>
                </a:xfrm>
              </p:grpSpPr>
              <p:sp>
                <p:nvSpPr>
                  <p:cNvPr id="7232" name="未知"/>
                  <p:cNvSpPr/>
                  <p:nvPr/>
                </p:nvSpPr>
                <p:spPr>
                  <a:xfrm>
                    <a:off x="52" y="93"/>
                    <a:ext cx="42" cy="40"/>
                  </a:xfrm>
                  <a:custGeom>
                    <a:avLst/>
                    <a:gdLst/>
                    <a:ahLst/>
                    <a:cxnLst>
                      <a:cxn ang="0">
                        <a:pos x="36" y="0"/>
                      </a:cxn>
                      <a:cxn ang="0">
                        <a:pos x="8" y="23"/>
                      </a:cxn>
                      <a:cxn ang="0">
                        <a:pos x="6" y="20"/>
                      </a:cxn>
                      <a:cxn ang="0">
                        <a:pos x="2" y="30"/>
                      </a:cxn>
                      <a:cxn ang="0">
                        <a:pos x="0" y="35"/>
                      </a:cxn>
                      <a:cxn ang="0">
                        <a:pos x="3" y="32"/>
                      </a:cxn>
                      <a:cxn ang="0">
                        <a:pos x="6" y="26"/>
                      </a:cxn>
                      <a:cxn ang="0">
                        <a:pos x="12" y="39"/>
                      </a:cxn>
                      <a:cxn ang="0">
                        <a:pos x="22" y="29"/>
                      </a:cxn>
                      <a:cxn ang="0">
                        <a:pos x="32" y="13"/>
                      </a:cxn>
                      <a:cxn ang="0">
                        <a:pos x="41" y="3"/>
                      </a:cxn>
                      <a:cxn ang="0">
                        <a:pos x="36" y="0"/>
                      </a:cxn>
                    </a:cxnLst>
                    <a:rect l="0" t="0" r="0" b="0"/>
                    <a:pathLst>
                      <a:path w="42" h="40">
                        <a:moveTo>
                          <a:pt x="36" y="0"/>
                        </a:moveTo>
                        <a:lnTo>
                          <a:pt x="8" y="23"/>
                        </a:lnTo>
                        <a:lnTo>
                          <a:pt x="6" y="20"/>
                        </a:lnTo>
                        <a:lnTo>
                          <a:pt x="2" y="30"/>
                        </a:lnTo>
                        <a:lnTo>
                          <a:pt x="0" y="35"/>
                        </a:lnTo>
                        <a:lnTo>
                          <a:pt x="3" y="32"/>
                        </a:lnTo>
                        <a:lnTo>
                          <a:pt x="6" y="26"/>
                        </a:lnTo>
                        <a:lnTo>
                          <a:pt x="12" y="39"/>
                        </a:lnTo>
                        <a:lnTo>
                          <a:pt x="22" y="29"/>
                        </a:lnTo>
                        <a:lnTo>
                          <a:pt x="32" y="13"/>
                        </a:lnTo>
                        <a:lnTo>
                          <a:pt x="41" y="3"/>
                        </a:lnTo>
                        <a:lnTo>
                          <a:pt x="36" y="0"/>
                        </a:lnTo>
                      </a:path>
                    </a:pathLst>
                  </a:custGeom>
                  <a:solidFill>
                    <a:srgbClr val="FFFFFF">
                      <a:alpha val="100000"/>
                    </a:srgbClr>
                  </a:solidFill>
                  <a:ln w="9525">
                    <a:noFill/>
                  </a:ln>
                </p:spPr>
                <p:txBody>
                  <a:bodyPr/>
                  <a:lstStyle/>
                  <a:p>
                    <a:endParaRPr lang="zh-CN" altLang="en-US"/>
                  </a:p>
                </p:txBody>
              </p:sp>
              <p:sp>
                <p:nvSpPr>
                  <p:cNvPr id="7233" name="未知"/>
                  <p:cNvSpPr/>
                  <p:nvPr/>
                </p:nvSpPr>
                <p:spPr>
                  <a:xfrm>
                    <a:off x="52" y="120"/>
                    <a:ext cx="17" cy="50"/>
                  </a:xfrm>
                  <a:custGeom>
                    <a:avLst/>
                    <a:gdLst/>
                    <a:ahLst/>
                    <a:cxnLst>
                      <a:cxn ang="0">
                        <a:pos x="8" y="0"/>
                      </a:cxn>
                      <a:cxn ang="0">
                        <a:pos x="5" y="2"/>
                      </a:cxn>
                      <a:cxn ang="0">
                        <a:pos x="4" y="4"/>
                      </a:cxn>
                      <a:cxn ang="0">
                        <a:pos x="2" y="6"/>
                      </a:cxn>
                      <a:cxn ang="0">
                        <a:pos x="1" y="10"/>
                      </a:cxn>
                      <a:cxn ang="0">
                        <a:pos x="1" y="14"/>
                      </a:cxn>
                      <a:cxn ang="0">
                        <a:pos x="1" y="18"/>
                      </a:cxn>
                      <a:cxn ang="0">
                        <a:pos x="2" y="22"/>
                      </a:cxn>
                      <a:cxn ang="0">
                        <a:pos x="2" y="24"/>
                      </a:cxn>
                      <a:cxn ang="0">
                        <a:pos x="0" y="33"/>
                      </a:cxn>
                      <a:cxn ang="0">
                        <a:pos x="0" y="37"/>
                      </a:cxn>
                      <a:cxn ang="0">
                        <a:pos x="0" y="42"/>
                      </a:cxn>
                      <a:cxn ang="0">
                        <a:pos x="1" y="49"/>
                      </a:cxn>
                      <a:cxn ang="0">
                        <a:pos x="5" y="34"/>
                      </a:cxn>
                      <a:cxn ang="0">
                        <a:pos x="8" y="24"/>
                      </a:cxn>
                      <a:cxn ang="0">
                        <a:pos x="16" y="11"/>
                      </a:cxn>
                      <a:cxn ang="0">
                        <a:pos x="8" y="0"/>
                      </a:cxn>
                    </a:cxnLst>
                    <a:rect l="0" t="0" r="0" b="0"/>
                    <a:pathLst>
                      <a:path w="17" h="50">
                        <a:moveTo>
                          <a:pt x="8" y="0"/>
                        </a:moveTo>
                        <a:lnTo>
                          <a:pt x="5" y="2"/>
                        </a:lnTo>
                        <a:lnTo>
                          <a:pt x="4" y="4"/>
                        </a:lnTo>
                        <a:lnTo>
                          <a:pt x="2" y="6"/>
                        </a:lnTo>
                        <a:lnTo>
                          <a:pt x="1" y="10"/>
                        </a:lnTo>
                        <a:lnTo>
                          <a:pt x="1" y="14"/>
                        </a:lnTo>
                        <a:lnTo>
                          <a:pt x="1" y="18"/>
                        </a:lnTo>
                        <a:lnTo>
                          <a:pt x="2" y="22"/>
                        </a:lnTo>
                        <a:lnTo>
                          <a:pt x="2" y="24"/>
                        </a:lnTo>
                        <a:lnTo>
                          <a:pt x="0" y="33"/>
                        </a:lnTo>
                        <a:lnTo>
                          <a:pt x="0" y="37"/>
                        </a:lnTo>
                        <a:lnTo>
                          <a:pt x="0" y="42"/>
                        </a:lnTo>
                        <a:lnTo>
                          <a:pt x="1" y="49"/>
                        </a:lnTo>
                        <a:lnTo>
                          <a:pt x="5" y="34"/>
                        </a:lnTo>
                        <a:lnTo>
                          <a:pt x="8" y="24"/>
                        </a:lnTo>
                        <a:lnTo>
                          <a:pt x="16" y="11"/>
                        </a:lnTo>
                        <a:lnTo>
                          <a:pt x="8" y="0"/>
                        </a:lnTo>
                      </a:path>
                    </a:pathLst>
                  </a:custGeom>
                  <a:solidFill>
                    <a:srgbClr val="000080">
                      <a:alpha val="100000"/>
                    </a:srgbClr>
                  </a:solidFill>
                  <a:ln w="9525">
                    <a:noFill/>
                  </a:ln>
                </p:spPr>
                <p:txBody>
                  <a:bodyPr/>
                  <a:lstStyle/>
                  <a:p>
                    <a:endParaRPr lang="zh-CN" altLang="en-US"/>
                  </a:p>
                </p:txBody>
              </p:sp>
              <p:sp>
                <p:nvSpPr>
                  <p:cNvPr id="7234" name="未知"/>
                  <p:cNvSpPr/>
                  <p:nvPr/>
                </p:nvSpPr>
                <p:spPr>
                  <a:xfrm>
                    <a:off x="52" y="120"/>
                    <a:ext cx="17" cy="25"/>
                  </a:xfrm>
                  <a:custGeom>
                    <a:avLst/>
                    <a:gdLst/>
                    <a:ahLst/>
                    <a:cxnLst>
                      <a:cxn ang="0">
                        <a:pos x="8" y="0"/>
                      </a:cxn>
                      <a:cxn ang="0">
                        <a:pos x="5" y="2"/>
                      </a:cxn>
                      <a:cxn ang="0">
                        <a:pos x="4" y="4"/>
                      </a:cxn>
                      <a:cxn ang="0">
                        <a:pos x="2" y="6"/>
                      </a:cxn>
                      <a:cxn ang="0">
                        <a:pos x="0" y="9"/>
                      </a:cxn>
                      <a:cxn ang="0">
                        <a:pos x="0" y="13"/>
                      </a:cxn>
                      <a:cxn ang="0">
                        <a:pos x="0" y="17"/>
                      </a:cxn>
                      <a:cxn ang="0">
                        <a:pos x="1" y="20"/>
                      </a:cxn>
                      <a:cxn ang="0">
                        <a:pos x="2" y="23"/>
                      </a:cxn>
                      <a:cxn ang="0">
                        <a:pos x="7" y="24"/>
                      </a:cxn>
                      <a:cxn ang="0">
                        <a:pos x="8" y="22"/>
                      </a:cxn>
                      <a:cxn ang="0">
                        <a:pos x="16" y="10"/>
                      </a:cxn>
                      <a:cxn ang="0">
                        <a:pos x="8" y="0"/>
                      </a:cxn>
                    </a:cxnLst>
                    <a:rect l="0" t="0" r="0" b="0"/>
                    <a:pathLst>
                      <a:path w="17" h="25">
                        <a:moveTo>
                          <a:pt x="8" y="0"/>
                        </a:moveTo>
                        <a:lnTo>
                          <a:pt x="5" y="2"/>
                        </a:lnTo>
                        <a:lnTo>
                          <a:pt x="4" y="4"/>
                        </a:lnTo>
                        <a:lnTo>
                          <a:pt x="2" y="6"/>
                        </a:lnTo>
                        <a:lnTo>
                          <a:pt x="0" y="9"/>
                        </a:lnTo>
                        <a:lnTo>
                          <a:pt x="0" y="13"/>
                        </a:lnTo>
                        <a:lnTo>
                          <a:pt x="0" y="17"/>
                        </a:lnTo>
                        <a:lnTo>
                          <a:pt x="1" y="20"/>
                        </a:lnTo>
                        <a:lnTo>
                          <a:pt x="2" y="23"/>
                        </a:lnTo>
                        <a:lnTo>
                          <a:pt x="7" y="24"/>
                        </a:lnTo>
                        <a:lnTo>
                          <a:pt x="8" y="22"/>
                        </a:lnTo>
                        <a:lnTo>
                          <a:pt x="16" y="10"/>
                        </a:lnTo>
                        <a:lnTo>
                          <a:pt x="8" y="0"/>
                        </a:lnTo>
                      </a:path>
                    </a:pathLst>
                  </a:custGeom>
                  <a:solidFill>
                    <a:srgbClr val="0000FF">
                      <a:alpha val="100000"/>
                    </a:srgbClr>
                  </a:solidFill>
                  <a:ln w="9525">
                    <a:noFill/>
                  </a:ln>
                </p:spPr>
                <p:txBody>
                  <a:bodyPr/>
                  <a:lstStyle/>
                  <a:p>
                    <a:endParaRPr lang="zh-CN" altLang="en-US"/>
                  </a:p>
                </p:txBody>
              </p:sp>
              <p:grpSp>
                <p:nvGrpSpPr>
                  <p:cNvPr id="7235" name="Group 88"/>
                  <p:cNvGrpSpPr/>
                  <p:nvPr/>
                </p:nvGrpSpPr>
                <p:grpSpPr>
                  <a:xfrm>
                    <a:off x="0" y="0"/>
                    <a:ext cx="121" cy="119"/>
                    <a:chOff x="0" y="0"/>
                    <a:chExt cx="121" cy="119"/>
                  </a:xfrm>
                </p:grpSpPr>
                <p:grpSp>
                  <p:nvGrpSpPr>
                    <p:cNvPr id="7238" name="Group 89"/>
                    <p:cNvGrpSpPr/>
                    <p:nvPr/>
                  </p:nvGrpSpPr>
                  <p:grpSpPr>
                    <a:xfrm>
                      <a:off x="12" y="13"/>
                      <a:ext cx="91" cy="106"/>
                      <a:chOff x="0" y="0"/>
                      <a:chExt cx="91" cy="106"/>
                    </a:xfrm>
                  </p:grpSpPr>
                  <p:sp>
                    <p:nvSpPr>
                      <p:cNvPr id="7245" name="未知"/>
                      <p:cNvSpPr/>
                      <p:nvPr/>
                    </p:nvSpPr>
                    <p:spPr>
                      <a:xfrm>
                        <a:off x="0" y="0"/>
                        <a:ext cx="91" cy="106"/>
                      </a:xfrm>
                      <a:custGeom>
                        <a:avLst/>
                        <a:gdLst/>
                        <a:ahLst/>
                        <a:cxnLst>
                          <a:cxn ang="0">
                            <a:pos x="28" y="3"/>
                          </a:cxn>
                          <a:cxn ang="0">
                            <a:pos x="22" y="6"/>
                          </a:cxn>
                          <a:cxn ang="0">
                            <a:pos x="16" y="10"/>
                          </a:cxn>
                          <a:cxn ang="0">
                            <a:pos x="11" y="13"/>
                          </a:cxn>
                          <a:cxn ang="0">
                            <a:pos x="7" y="17"/>
                          </a:cxn>
                          <a:cxn ang="0">
                            <a:pos x="4" y="20"/>
                          </a:cxn>
                          <a:cxn ang="0">
                            <a:pos x="2" y="24"/>
                          </a:cxn>
                          <a:cxn ang="0">
                            <a:pos x="1" y="28"/>
                          </a:cxn>
                          <a:cxn ang="0">
                            <a:pos x="0" y="33"/>
                          </a:cxn>
                          <a:cxn ang="0">
                            <a:pos x="0" y="39"/>
                          </a:cxn>
                          <a:cxn ang="0">
                            <a:pos x="1" y="44"/>
                          </a:cxn>
                          <a:cxn ang="0">
                            <a:pos x="0" y="50"/>
                          </a:cxn>
                          <a:cxn ang="0">
                            <a:pos x="3" y="52"/>
                          </a:cxn>
                          <a:cxn ang="0">
                            <a:pos x="6" y="54"/>
                          </a:cxn>
                          <a:cxn ang="0">
                            <a:pos x="6" y="56"/>
                          </a:cxn>
                          <a:cxn ang="0">
                            <a:pos x="6" y="58"/>
                          </a:cxn>
                          <a:cxn ang="0">
                            <a:pos x="5" y="61"/>
                          </a:cxn>
                          <a:cxn ang="0">
                            <a:pos x="2" y="70"/>
                          </a:cxn>
                          <a:cxn ang="0">
                            <a:pos x="2" y="74"/>
                          </a:cxn>
                          <a:cxn ang="0">
                            <a:pos x="4" y="74"/>
                          </a:cxn>
                          <a:cxn ang="0">
                            <a:pos x="8" y="74"/>
                          </a:cxn>
                          <a:cxn ang="0">
                            <a:pos x="10" y="74"/>
                          </a:cxn>
                          <a:cxn ang="0">
                            <a:pos x="15" y="85"/>
                          </a:cxn>
                          <a:cxn ang="0">
                            <a:pos x="15" y="88"/>
                          </a:cxn>
                          <a:cxn ang="0">
                            <a:pos x="16" y="90"/>
                          </a:cxn>
                          <a:cxn ang="0">
                            <a:pos x="18" y="91"/>
                          </a:cxn>
                          <a:cxn ang="0">
                            <a:pos x="18" y="93"/>
                          </a:cxn>
                          <a:cxn ang="0">
                            <a:pos x="18" y="96"/>
                          </a:cxn>
                          <a:cxn ang="0">
                            <a:pos x="20" y="100"/>
                          </a:cxn>
                          <a:cxn ang="0">
                            <a:pos x="22" y="103"/>
                          </a:cxn>
                          <a:cxn ang="0">
                            <a:pos x="24" y="104"/>
                          </a:cxn>
                          <a:cxn ang="0">
                            <a:pos x="29" y="105"/>
                          </a:cxn>
                          <a:cxn ang="0">
                            <a:pos x="33" y="105"/>
                          </a:cxn>
                          <a:cxn ang="0">
                            <a:pos x="38" y="103"/>
                          </a:cxn>
                          <a:cxn ang="0">
                            <a:pos x="45" y="99"/>
                          </a:cxn>
                          <a:cxn ang="0">
                            <a:pos x="47" y="102"/>
                          </a:cxn>
                          <a:cxn ang="0">
                            <a:pos x="87" y="74"/>
                          </a:cxn>
                          <a:cxn ang="0">
                            <a:pos x="84" y="70"/>
                          </a:cxn>
                          <a:cxn ang="0">
                            <a:pos x="87" y="63"/>
                          </a:cxn>
                          <a:cxn ang="0">
                            <a:pos x="89" y="55"/>
                          </a:cxn>
                          <a:cxn ang="0">
                            <a:pos x="90" y="44"/>
                          </a:cxn>
                          <a:cxn ang="0">
                            <a:pos x="90" y="36"/>
                          </a:cxn>
                          <a:cxn ang="0">
                            <a:pos x="87" y="22"/>
                          </a:cxn>
                          <a:cxn ang="0">
                            <a:pos x="84" y="11"/>
                          </a:cxn>
                          <a:cxn ang="0">
                            <a:pos x="79" y="2"/>
                          </a:cxn>
                          <a:cxn ang="0">
                            <a:pos x="64" y="0"/>
                          </a:cxn>
                          <a:cxn ang="0">
                            <a:pos x="40" y="0"/>
                          </a:cxn>
                          <a:cxn ang="0">
                            <a:pos x="28" y="3"/>
                          </a:cxn>
                        </a:cxnLst>
                        <a:rect l="0" t="0" r="0" b="0"/>
                        <a:pathLst>
                          <a:path w="91" h="106">
                            <a:moveTo>
                              <a:pt x="28" y="3"/>
                            </a:moveTo>
                            <a:lnTo>
                              <a:pt x="22" y="6"/>
                            </a:lnTo>
                            <a:lnTo>
                              <a:pt x="16" y="10"/>
                            </a:lnTo>
                            <a:lnTo>
                              <a:pt x="11" y="13"/>
                            </a:lnTo>
                            <a:lnTo>
                              <a:pt x="7" y="17"/>
                            </a:lnTo>
                            <a:lnTo>
                              <a:pt x="4" y="20"/>
                            </a:lnTo>
                            <a:lnTo>
                              <a:pt x="2" y="24"/>
                            </a:lnTo>
                            <a:lnTo>
                              <a:pt x="1" y="28"/>
                            </a:lnTo>
                            <a:lnTo>
                              <a:pt x="0" y="33"/>
                            </a:lnTo>
                            <a:lnTo>
                              <a:pt x="0" y="39"/>
                            </a:lnTo>
                            <a:lnTo>
                              <a:pt x="1" y="44"/>
                            </a:lnTo>
                            <a:lnTo>
                              <a:pt x="0" y="50"/>
                            </a:lnTo>
                            <a:lnTo>
                              <a:pt x="3" y="52"/>
                            </a:lnTo>
                            <a:lnTo>
                              <a:pt x="6" y="54"/>
                            </a:lnTo>
                            <a:lnTo>
                              <a:pt x="6" y="56"/>
                            </a:lnTo>
                            <a:lnTo>
                              <a:pt x="6" y="58"/>
                            </a:lnTo>
                            <a:lnTo>
                              <a:pt x="5" y="61"/>
                            </a:lnTo>
                            <a:lnTo>
                              <a:pt x="2" y="70"/>
                            </a:lnTo>
                            <a:lnTo>
                              <a:pt x="2" y="74"/>
                            </a:lnTo>
                            <a:lnTo>
                              <a:pt x="4" y="74"/>
                            </a:lnTo>
                            <a:lnTo>
                              <a:pt x="8" y="74"/>
                            </a:lnTo>
                            <a:lnTo>
                              <a:pt x="10" y="74"/>
                            </a:lnTo>
                            <a:lnTo>
                              <a:pt x="15" y="85"/>
                            </a:lnTo>
                            <a:lnTo>
                              <a:pt x="15" y="88"/>
                            </a:lnTo>
                            <a:lnTo>
                              <a:pt x="16" y="90"/>
                            </a:lnTo>
                            <a:lnTo>
                              <a:pt x="18" y="91"/>
                            </a:lnTo>
                            <a:lnTo>
                              <a:pt x="18" y="93"/>
                            </a:lnTo>
                            <a:lnTo>
                              <a:pt x="18" y="96"/>
                            </a:lnTo>
                            <a:lnTo>
                              <a:pt x="20" y="100"/>
                            </a:lnTo>
                            <a:lnTo>
                              <a:pt x="22" y="103"/>
                            </a:lnTo>
                            <a:lnTo>
                              <a:pt x="24" y="104"/>
                            </a:lnTo>
                            <a:lnTo>
                              <a:pt x="29" y="105"/>
                            </a:lnTo>
                            <a:lnTo>
                              <a:pt x="33" y="105"/>
                            </a:lnTo>
                            <a:lnTo>
                              <a:pt x="38" y="103"/>
                            </a:lnTo>
                            <a:lnTo>
                              <a:pt x="45" y="99"/>
                            </a:lnTo>
                            <a:lnTo>
                              <a:pt x="47" y="102"/>
                            </a:lnTo>
                            <a:lnTo>
                              <a:pt x="87" y="74"/>
                            </a:lnTo>
                            <a:lnTo>
                              <a:pt x="84" y="70"/>
                            </a:lnTo>
                            <a:lnTo>
                              <a:pt x="87" y="63"/>
                            </a:lnTo>
                            <a:lnTo>
                              <a:pt x="89" y="55"/>
                            </a:lnTo>
                            <a:lnTo>
                              <a:pt x="90" y="44"/>
                            </a:lnTo>
                            <a:lnTo>
                              <a:pt x="90" y="36"/>
                            </a:lnTo>
                            <a:lnTo>
                              <a:pt x="87" y="22"/>
                            </a:lnTo>
                            <a:lnTo>
                              <a:pt x="84" y="11"/>
                            </a:lnTo>
                            <a:lnTo>
                              <a:pt x="79" y="2"/>
                            </a:lnTo>
                            <a:lnTo>
                              <a:pt x="64" y="0"/>
                            </a:lnTo>
                            <a:lnTo>
                              <a:pt x="40" y="0"/>
                            </a:lnTo>
                            <a:lnTo>
                              <a:pt x="28" y="3"/>
                            </a:lnTo>
                          </a:path>
                        </a:pathLst>
                      </a:custGeom>
                      <a:solidFill>
                        <a:srgbClr val="FFBFBF">
                          <a:alpha val="100000"/>
                        </a:srgbClr>
                      </a:solidFill>
                      <a:ln w="9525">
                        <a:noFill/>
                      </a:ln>
                    </p:spPr>
                    <p:txBody>
                      <a:bodyPr/>
                      <a:lstStyle/>
                      <a:p>
                        <a:endParaRPr lang="zh-CN" altLang="en-US"/>
                      </a:p>
                    </p:txBody>
                  </p:sp>
                  <p:grpSp>
                    <p:nvGrpSpPr>
                      <p:cNvPr id="7246" name="Group 91"/>
                      <p:cNvGrpSpPr/>
                      <p:nvPr/>
                    </p:nvGrpSpPr>
                    <p:grpSpPr>
                      <a:xfrm>
                        <a:off x="37" y="54"/>
                        <a:ext cx="21" cy="32"/>
                        <a:chOff x="0" y="0"/>
                        <a:chExt cx="21" cy="32"/>
                      </a:xfrm>
                    </p:grpSpPr>
                    <p:sp>
                      <p:nvSpPr>
                        <p:cNvPr id="7248" name="未知"/>
                        <p:cNvSpPr/>
                        <p:nvPr/>
                      </p:nvSpPr>
                      <p:spPr>
                        <a:xfrm>
                          <a:off x="0" y="0"/>
                          <a:ext cx="17" cy="17"/>
                        </a:xfrm>
                        <a:custGeom>
                          <a:avLst/>
                          <a:gdLst/>
                          <a:ahLst/>
                          <a:cxnLst>
                            <a:cxn ang="0">
                              <a:pos x="0" y="6"/>
                            </a:cxn>
                            <a:cxn ang="0">
                              <a:pos x="1" y="3"/>
                            </a:cxn>
                            <a:cxn ang="0">
                              <a:pos x="3" y="1"/>
                            </a:cxn>
                            <a:cxn ang="0">
                              <a:pos x="3" y="0"/>
                            </a:cxn>
                            <a:cxn ang="0">
                              <a:pos x="7" y="0"/>
                            </a:cxn>
                            <a:cxn ang="0">
                              <a:pos x="8" y="0"/>
                            </a:cxn>
                            <a:cxn ang="0">
                              <a:pos x="10" y="0"/>
                            </a:cxn>
                            <a:cxn ang="0">
                              <a:pos x="14" y="1"/>
                            </a:cxn>
                            <a:cxn ang="0">
                              <a:pos x="14" y="3"/>
                            </a:cxn>
                            <a:cxn ang="0">
                              <a:pos x="16" y="5"/>
                            </a:cxn>
                            <a:cxn ang="0">
                              <a:pos x="16" y="8"/>
                            </a:cxn>
                            <a:cxn ang="0">
                              <a:pos x="16" y="11"/>
                            </a:cxn>
                            <a:cxn ang="0">
                              <a:pos x="14" y="13"/>
                            </a:cxn>
                            <a:cxn ang="0">
                              <a:pos x="12" y="16"/>
                            </a:cxn>
                            <a:cxn ang="0">
                              <a:pos x="10" y="13"/>
                            </a:cxn>
                            <a:cxn ang="0">
                              <a:pos x="14" y="11"/>
                            </a:cxn>
                            <a:cxn ang="0">
                              <a:pos x="12" y="9"/>
                            </a:cxn>
                            <a:cxn ang="0">
                              <a:pos x="10" y="10"/>
                            </a:cxn>
                            <a:cxn ang="0">
                              <a:pos x="7" y="11"/>
                            </a:cxn>
                            <a:cxn ang="0">
                              <a:pos x="5" y="9"/>
                            </a:cxn>
                            <a:cxn ang="0">
                              <a:pos x="8" y="8"/>
                            </a:cxn>
                            <a:cxn ang="0">
                              <a:pos x="10" y="6"/>
                            </a:cxn>
                            <a:cxn ang="0">
                              <a:pos x="10" y="5"/>
                            </a:cxn>
                            <a:cxn ang="0">
                              <a:pos x="10" y="4"/>
                            </a:cxn>
                            <a:cxn ang="0">
                              <a:pos x="12" y="4"/>
                            </a:cxn>
                            <a:cxn ang="0">
                              <a:pos x="12" y="2"/>
                            </a:cxn>
                            <a:cxn ang="0">
                              <a:pos x="12" y="1"/>
                            </a:cxn>
                            <a:cxn ang="0">
                              <a:pos x="8" y="1"/>
                            </a:cxn>
                            <a:cxn ang="0">
                              <a:pos x="5" y="1"/>
                            </a:cxn>
                            <a:cxn ang="0">
                              <a:pos x="1" y="3"/>
                            </a:cxn>
                            <a:cxn ang="0">
                              <a:pos x="0" y="6"/>
                            </a:cxn>
                          </a:cxnLst>
                          <a:rect l="0" t="0" r="0" b="0"/>
                          <a:pathLst>
                            <a:path w="17" h="17">
                              <a:moveTo>
                                <a:pt x="0" y="6"/>
                              </a:moveTo>
                              <a:lnTo>
                                <a:pt x="1" y="3"/>
                              </a:lnTo>
                              <a:lnTo>
                                <a:pt x="3" y="1"/>
                              </a:lnTo>
                              <a:lnTo>
                                <a:pt x="3" y="0"/>
                              </a:lnTo>
                              <a:lnTo>
                                <a:pt x="7" y="0"/>
                              </a:lnTo>
                              <a:lnTo>
                                <a:pt x="8" y="0"/>
                              </a:lnTo>
                              <a:lnTo>
                                <a:pt x="10" y="0"/>
                              </a:lnTo>
                              <a:lnTo>
                                <a:pt x="14" y="1"/>
                              </a:lnTo>
                              <a:lnTo>
                                <a:pt x="14" y="3"/>
                              </a:lnTo>
                              <a:lnTo>
                                <a:pt x="16" y="5"/>
                              </a:lnTo>
                              <a:lnTo>
                                <a:pt x="16" y="8"/>
                              </a:lnTo>
                              <a:lnTo>
                                <a:pt x="16" y="11"/>
                              </a:lnTo>
                              <a:lnTo>
                                <a:pt x="14" y="13"/>
                              </a:lnTo>
                              <a:lnTo>
                                <a:pt x="12" y="16"/>
                              </a:lnTo>
                              <a:lnTo>
                                <a:pt x="10" y="13"/>
                              </a:lnTo>
                              <a:lnTo>
                                <a:pt x="14" y="11"/>
                              </a:lnTo>
                              <a:lnTo>
                                <a:pt x="12" y="9"/>
                              </a:lnTo>
                              <a:lnTo>
                                <a:pt x="10" y="10"/>
                              </a:lnTo>
                              <a:lnTo>
                                <a:pt x="7" y="11"/>
                              </a:lnTo>
                              <a:lnTo>
                                <a:pt x="5" y="9"/>
                              </a:lnTo>
                              <a:lnTo>
                                <a:pt x="8" y="8"/>
                              </a:lnTo>
                              <a:lnTo>
                                <a:pt x="10" y="6"/>
                              </a:lnTo>
                              <a:lnTo>
                                <a:pt x="10" y="5"/>
                              </a:lnTo>
                              <a:lnTo>
                                <a:pt x="10" y="4"/>
                              </a:lnTo>
                              <a:lnTo>
                                <a:pt x="12" y="4"/>
                              </a:lnTo>
                              <a:lnTo>
                                <a:pt x="12" y="2"/>
                              </a:lnTo>
                              <a:lnTo>
                                <a:pt x="12" y="1"/>
                              </a:lnTo>
                              <a:lnTo>
                                <a:pt x="8" y="1"/>
                              </a:lnTo>
                              <a:lnTo>
                                <a:pt x="5" y="1"/>
                              </a:lnTo>
                              <a:lnTo>
                                <a:pt x="1" y="3"/>
                              </a:lnTo>
                              <a:lnTo>
                                <a:pt x="0" y="6"/>
                              </a:lnTo>
                            </a:path>
                          </a:pathLst>
                        </a:custGeom>
                        <a:solidFill>
                          <a:srgbClr val="DF9F7F">
                            <a:alpha val="100000"/>
                          </a:srgbClr>
                        </a:solidFill>
                        <a:ln w="9525">
                          <a:noFill/>
                        </a:ln>
                      </p:spPr>
                      <p:txBody>
                        <a:bodyPr/>
                        <a:lstStyle/>
                        <a:p>
                          <a:endParaRPr lang="zh-CN" altLang="en-US"/>
                        </a:p>
                      </p:txBody>
                    </p:sp>
                    <p:sp>
                      <p:nvSpPr>
                        <p:cNvPr id="7249" name="未知"/>
                        <p:cNvSpPr/>
                        <p:nvPr/>
                      </p:nvSpPr>
                      <p:spPr>
                        <a:xfrm>
                          <a:off x="4" y="15"/>
                          <a:ext cx="17" cy="17"/>
                        </a:xfrm>
                        <a:custGeom>
                          <a:avLst/>
                          <a:gdLst/>
                          <a:ahLst/>
                          <a:cxnLst>
                            <a:cxn ang="0">
                              <a:pos x="11" y="0"/>
                            </a:cxn>
                            <a:cxn ang="0">
                              <a:pos x="9" y="6"/>
                            </a:cxn>
                            <a:cxn ang="0">
                              <a:pos x="8" y="8"/>
                            </a:cxn>
                            <a:cxn ang="0">
                              <a:pos x="6" y="10"/>
                            </a:cxn>
                            <a:cxn ang="0">
                              <a:pos x="3" y="10"/>
                            </a:cxn>
                            <a:cxn ang="0">
                              <a:pos x="0" y="10"/>
                            </a:cxn>
                            <a:cxn ang="0">
                              <a:pos x="8" y="12"/>
                            </a:cxn>
                            <a:cxn ang="0">
                              <a:pos x="12" y="14"/>
                            </a:cxn>
                            <a:cxn ang="0">
                              <a:pos x="16" y="16"/>
                            </a:cxn>
                            <a:cxn ang="0">
                              <a:pos x="12" y="10"/>
                            </a:cxn>
                            <a:cxn ang="0">
                              <a:pos x="12" y="6"/>
                            </a:cxn>
                            <a:cxn ang="0">
                              <a:pos x="11" y="0"/>
                            </a:cxn>
                          </a:cxnLst>
                          <a:rect l="0" t="0" r="0" b="0"/>
                          <a:pathLst>
                            <a:path w="17" h="17">
                              <a:moveTo>
                                <a:pt x="11" y="0"/>
                              </a:moveTo>
                              <a:lnTo>
                                <a:pt x="9" y="6"/>
                              </a:lnTo>
                              <a:lnTo>
                                <a:pt x="8" y="8"/>
                              </a:lnTo>
                              <a:lnTo>
                                <a:pt x="6" y="10"/>
                              </a:lnTo>
                              <a:lnTo>
                                <a:pt x="3" y="10"/>
                              </a:lnTo>
                              <a:lnTo>
                                <a:pt x="0" y="10"/>
                              </a:lnTo>
                              <a:lnTo>
                                <a:pt x="8" y="12"/>
                              </a:lnTo>
                              <a:lnTo>
                                <a:pt x="12" y="14"/>
                              </a:lnTo>
                              <a:lnTo>
                                <a:pt x="16" y="16"/>
                              </a:lnTo>
                              <a:lnTo>
                                <a:pt x="12" y="10"/>
                              </a:lnTo>
                              <a:lnTo>
                                <a:pt x="12" y="6"/>
                              </a:lnTo>
                              <a:lnTo>
                                <a:pt x="11" y="0"/>
                              </a:lnTo>
                            </a:path>
                          </a:pathLst>
                        </a:custGeom>
                        <a:solidFill>
                          <a:srgbClr val="DF9F7F">
                            <a:alpha val="100000"/>
                          </a:srgbClr>
                        </a:solidFill>
                        <a:ln w="9525">
                          <a:noFill/>
                        </a:ln>
                      </p:spPr>
                      <p:txBody>
                        <a:bodyPr/>
                        <a:lstStyle/>
                        <a:p>
                          <a:endParaRPr lang="zh-CN" altLang="en-US"/>
                        </a:p>
                      </p:txBody>
                    </p:sp>
                  </p:grpSp>
                  <p:sp>
                    <p:nvSpPr>
                      <p:cNvPr id="7247" name="未知"/>
                      <p:cNvSpPr/>
                      <p:nvPr/>
                    </p:nvSpPr>
                    <p:spPr>
                      <a:xfrm>
                        <a:off x="15" y="69"/>
                        <a:ext cx="17" cy="17"/>
                      </a:xfrm>
                      <a:custGeom>
                        <a:avLst/>
                        <a:gdLst/>
                        <a:ahLst/>
                        <a:cxnLst>
                          <a:cxn ang="0">
                            <a:pos x="2" y="0"/>
                          </a:cxn>
                          <a:cxn ang="0">
                            <a:pos x="4" y="1"/>
                          </a:cxn>
                          <a:cxn ang="0">
                            <a:pos x="6" y="3"/>
                          </a:cxn>
                          <a:cxn ang="0">
                            <a:pos x="4" y="5"/>
                          </a:cxn>
                          <a:cxn ang="0">
                            <a:pos x="2" y="5"/>
                          </a:cxn>
                          <a:cxn ang="0">
                            <a:pos x="0" y="7"/>
                          </a:cxn>
                          <a:cxn ang="0">
                            <a:pos x="2" y="8"/>
                          </a:cxn>
                          <a:cxn ang="0">
                            <a:pos x="6" y="8"/>
                          </a:cxn>
                          <a:cxn ang="0">
                            <a:pos x="10" y="10"/>
                          </a:cxn>
                          <a:cxn ang="0">
                            <a:pos x="16" y="16"/>
                          </a:cxn>
                          <a:cxn ang="0">
                            <a:pos x="8" y="7"/>
                          </a:cxn>
                          <a:cxn ang="0">
                            <a:pos x="6" y="5"/>
                          </a:cxn>
                          <a:cxn ang="0">
                            <a:pos x="6" y="3"/>
                          </a:cxn>
                          <a:cxn ang="0">
                            <a:pos x="8" y="1"/>
                          </a:cxn>
                          <a:cxn ang="0">
                            <a:pos x="2" y="0"/>
                          </a:cxn>
                        </a:cxnLst>
                        <a:rect l="0" t="0" r="0" b="0"/>
                        <a:pathLst>
                          <a:path w="17" h="17">
                            <a:moveTo>
                              <a:pt x="2" y="0"/>
                            </a:moveTo>
                            <a:lnTo>
                              <a:pt x="4" y="1"/>
                            </a:lnTo>
                            <a:lnTo>
                              <a:pt x="6" y="3"/>
                            </a:lnTo>
                            <a:lnTo>
                              <a:pt x="4" y="5"/>
                            </a:lnTo>
                            <a:lnTo>
                              <a:pt x="2" y="5"/>
                            </a:lnTo>
                            <a:lnTo>
                              <a:pt x="0" y="7"/>
                            </a:lnTo>
                            <a:lnTo>
                              <a:pt x="2" y="8"/>
                            </a:lnTo>
                            <a:lnTo>
                              <a:pt x="6" y="8"/>
                            </a:lnTo>
                            <a:lnTo>
                              <a:pt x="10" y="10"/>
                            </a:lnTo>
                            <a:lnTo>
                              <a:pt x="16" y="16"/>
                            </a:lnTo>
                            <a:lnTo>
                              <a:pt x="8" y="7"/>
                            </a:lnTo>
                            <a:lnTo>
                              <a:pt x="6" y="5"/>
                            </a:lnTo>
                            <a:lnTo>
                              <a:pt x="6" y="3"/>
                            </a:lnTo>
                            <a:lnTo>
                              <a:pt x="8" y="1"/>
                            </a:lnTo>
                            <a:lnTo>
                              <a:pt x="2" y="0"/>
                            </a:lnTo>
                          </a:path>
                        </a:pathLst>
                      </a:custGeom>
                      <a:solidFill>
                        <a:srgbClr val="DF9F7F">
                          <a:alpha val="100000"/>
                        </a:srgbClr>
                      </a:solidFill>
                      <a:ln w="9525">
                        <a:noFill/>
                      </a:ln>
                    </p:spPr>
                    <p:txBody>
                      <a:bodyPr/>
                      <a:lstStyle/>
                      <a:p>
                        <a:endParaRPr lang="zh-CN" altLang="en-US"/>
                      </a:p>
                    </p:txBody>
                  </p:sp>
                </p:grpSp>
                <p:grpSp>
                  <p:nvGrpSpPr>
                    <p:cNvPr id="7239" name="Group 95"/>
                    <p:cNvGrpSpPr/>
                    <p:nvPr/>
                  </p:nvGrpSpPr>
                  <p:grpSpPr>
                    <a:xfrm>
                      <a:off x="0" y="0"/>
                      <a:ext cx="121" cy="119"/>
                      <a:chOff x="0" y="0"/>
                      <a:chExt cx="121" cy="119"/>
                    </a:xfrm>
                  </p:grpSpPr>
                  <p:sp>
                    <p:nvSpPr>
                      <p:cNvPr id="7240" name="未知"/>
                      <p:cNvSpPr/>
                      <p:nvPr/>
                    </p:nvSpPr>
                    <p:spPr>
                      <a:xfrm>
                        <a:off x="0" y="0"/>
                        <a:ext cx="121" cy="119"/>
                      </a:xfrm>
                      <a:custGeom>
                        <a:avLst/>
                        <a:gdLst/>
                        <a:ahLst/>
                        <a:cxnLst>
                          <a:cxn ang="0">
                            <a:pos x="52" y="0"/>
                          </a:cxn>
                          <a:cxn ang="0">
                            <a:pos x="43" y="2"/>
                          </a:cxn>
                          <a:cxn ang="0">
                            <a:pos x="34" y="5"/>
                          </a:cxn>
                          <a:cxn ang="0">
                            <a:pos x="24" y="13"/>
                          </a:cxn>
                          <a:cxn ang="0">
                            <a:pos x="10" y="23"/>
                          </a:cxn>
                          <a:cxn ang="0">
                            <a:pos x="4" y="27"/>
                          </a:cxn>
                          <a:cxn ang="0">
                            <a:pos x="1" y="32"/>
                          </a:cxn>
                          <a:cxn ang="0">
                            <a:pos x="0" y="37"/>
                          </a:cxn>
                          <a:cxn ang="0">
                            <a:pos x="1" y="43"/>
                          </a:cxn>
                          <a:cxn ang="0">
                            <a:pos x="4" y="48"/>
                          </a:cxn>
                          <a:cxn ang="0">
                            <a:pos x="9" y="50"/>
                          </a:cxn>
                          <a:cxn ang="0">
                            <a:pos x="17" y="52"/>
                          </a:cxn>
                          <a:cxn ang="0">
                            <a:pos x="13" y="45"/>
                          </a:cxn>
                          <a:cxn ang="0">
                            <a:pos x="14" y="38"/>
                          </a:cxn>
                          <a:cxn ang="0">
                            <a:pos x="18" y="33"/>
                          </a:cxn>
                          <a:cxn ang="0">
                            <a:pos x="23" y="29"/>
                          </a:cxn>
                          <a:cxn ang="0">
                            <a:pos x="37" y="25"/>
                          </a:cxn>
                          <a:cxn ang="0">
                            <a:pos x="33" y="28"/>
                          </a:cxn>
                          <a:cxn ang="0">
                            <a:pos x="28" y="30"/>
                          </a:cxn>
                          <a:cxn ang="0">
                            <a:pos x="23" y="32"/>
                          </a:cxn>
                          <a:cxn ang="0">
                            <a:pos x="21" y="35"/>
                          </a:cxn>
                          <a:cxn ang="0">
                            <a:pos x="20" y="40"/>
                          </a:cxn>
                          <a:cxn ang="0">
                            <a:pos x="22" y="46"/>
                          </a:cxn>
                          <a:cxn ang="0">
                            <a:pos x="26" y="55"/>
                          </a:cxn>
                          <a:cxn ang="0">
                            <a:pos x="35" y="71"/>
                          </a:cxn>
                          <a:cxn ang="0">
                            <a:pos x="39" y="77"/>
                          </a:cxn>
                          <a:cxn ang="0">
                            <a:pos x="41" y="94"/>
                          </a:cxn>
                          <a:cxn ang="0">
                            <a:pos x="41" y="99"/>
                          </a:cxn>
                          <a:cxn ang="0">
                            <a:pos x="37" y="103"/>
                          </a:cxn>
                          <a:cxn ang="0">
                            <a:pos x="31" y="106"/>
                          </a:cxn>
                          <a:cxn ang="0">
                            <a:pos x="31" y="110"/>
                          </a:cxn>
                          <a:cxn ang="0">
                            <a:pos x="32" y="112"/>
                          </a:cxn>
                          <a:cxn ang="0">
                            <a:pos x="34" y="116"/>
                          </a:cxn>
                          <a:cxn ang="0">
                            <a:pos x="37" y="117"/>
                          </a:cxn>
                          <a:cxn ang="0">
                            <a:pos x="42" y="118"/>
                          </a:cxn>
                          <a:cxn ang="0">
                            <a:pos x="47" y="117"/>
                          </a:cxn>
                          <a:cxn ang="0">
                            <a:pos x="51" y="115"/>
                          </a:cxn>
                          <a:cxn ang="0">
                            <a:pos x="55" y="113"/>
                          </a:cxn>
                          <a:cxn ang="0">
                            <a:pos x="53" y="90"/>
                          </a:cxn>
                          <a:cxn ang="0">
                            <a:pos x="46" y="76"/>
                          </a:cxn>
                          <a:cxn ang="0">
                            <a:pos x="46" y="70"/>
                          </a:cxn>
                          <a:cxn ang="0">
                            <a:pos x="49" y="65"/>
                          </a:cxn>
                          <a:cxn ang="0">
                            <a:pos x="55" y="65"/>
                          </a:cxn>
                          <a:cxn ang="0">
                            <a:pos x="60" y="68"/>
                          </a:cxn>
                          <a:cxn ang="0">
                            <a:pos x="63" y="72"/>
                          </a:cxn>
                          <a:cxn ang="0">
                            <a:pos x="62" y="78"/>
                          </a:cxn>
                          <a:cxn ang="0">
                            <a:pos x="61" y="83"/>
                          </a:cxn>
                          <a:cxn ang="0">
                            <a:pos x="85" y="98"/>
                          </a:cxn>
                          <a:cxn ang="0">
                            <a:pos x="103" y="97"/>
                          </a:cxn>
                          <a:cxn ang="0">
                            <a:pos x="116" y="91"/>
                          </a:cxn>
                          <a:cxn ang="0">
                            <a:pos x="119" y="86"/>
                          </a:cxn>
                          <a:cxn ang="0">
                            <a:pos x="120" y="77"/>
                          </a:cxn>
                          <a:cxn ang="0">
                            <a:pos x="117" y="63"/>
                          </a:cxn>
                          <a:cxn ang="0">
                            <a:pos x="111" y="39"/>
                          </a:cxn>
                          <a:cxn ang="0">
                            <a:pos x="101" y="20"/>
                          </a:cxn>
                          <a:cxn ang="0">
                            <a:pos x="94" y="10"/>
                          </a:cxn>
                          <a:cxn ang="0">
                            <a:pos x="83" y="4"/>
                          </a:cxn>
                          <a:cxn ang="0">
                            <a:pos x="70" y="0"/>
                          </a:cxn>
                          <a:cxn ang="0">
                            <a:pos x="57" y="0"/>
                          </a:cxn>
                        </a:cxnLst>
                        <a:rect l="0" t="0" r="0" b="0"/>
                        <a:pathLst>
                          <a:path w="121" h="119">
                            <a:moveTo>
                              <a:pt x="57" y="0"/>
                            </a:moveTo>
                            <a:lnTo>
                              <a:pt x="52" y="0"/>
                            </a:lnTo>
                            <a:lnTo>
                              <a:pt x="48" y="1"/>
                            </a:lnTo>
                            <a:lnTo>
                              <a:pt x="43" y="2"/>
                            </a:lnTo>
                            <a:lnTo>
                              <a:pt x="38" y="4"/>
                            </a:lnTo>
                            <a:lnTo>
                              <a:pt x="34" y="5"/>
                            </a:lnTo>
                            <a:lnTo>
                              <a:pt x="29" y="9"/>
                            </a:lnTo>
                            <a:lnTo>
                              <a:pt x="24" y="13"/>
                            </a:lnTo>
                            <a:lnTo>
                              <a:pt x="20" y="17"/>
                            </a:lnTo>
                            <a:lnTo>
                              <a:pt x="10" y="23"/>
                            </a:lnTo>
                            <a:lnTo>
                              <a:pt x="7" y="25"/>
                            </a:lnTo>
                            <a:lnTo>
                              <a:pt x="4" y="27"/>
                            </a:lnTo>
                            <a:lnTo>
                              <a:pt x="3" y="29"/>
                            </a:lnTo>
                            <a:lnTo>
                              <a:pt x="1" y="32"/>
                            </a:lnTo>
                            <a:lnTo>
                              <a:pt x="0" y="34"/>
                            </a:lnTo>
                            <a:lnTo>
                              <a:pt x="0" y="37"/>
                            </a:lnTo>
                            <a:lnTo>
                              <a:pt x="0" y="40"/>
                            </a:lnTo>
                            <a:lnTo>
                              <a:pt x="1" y="43"/>
                            </a:lnTo>
                            <a:lnTo>
                              <a:pt x="3" y="46"/>
                            </a:lnTo>
                            <a:lnTo>
                              <a:pt x="4" y="48"/>
                            </a:lnTo>
                            <a:lnTo>
                              <a:pt x="6" y="49"/>
                            </a:lnTo>
                            <a:lnTo>
                              <a:pt x="9" y="50"/>
                            </a:lnTo>
                            <a:lnTo>
                              <a:pt x="12" y="51"/>
                            </a:lnTo>
                            <a:lnTo>
                              <a:pt x="17" y="52"/>
                            </a:lnTo>
                            <a:lnTo>
                              <a:pt x="14" y="48"/>
                            </a:lnTo>
                            <a:lnTo>
                              <a:pt x="13" y="45"/>
                            </a:lnTo>
                            <a:lnTo>
                              <a:pt x="13" y="42"/>
                            </a:lnTo>
                            <a:lnTo>
                              <a:pt x="14" y="38"/>
                            </a:lnTo>
                            <a:lnTo>
                              <a:pt x="16" y="36"/>
                            </a:lnTo>
                            <a:lnTo>
                              <a:pt x="18" y="33"/>
                            </a:lnTo>
                            <a:lnTo>
                              <a:pt x="20" y="31"/>
                            </a:lnTo>
                            <a:lnTo>
                              <a:pt x="23" y="29"/>
                            </a:lnTo>
                            <a:lnTo>
                              <a:pt x="26" y="28"/>
                            </a:lnTo>
                            <a:lnTo>
                              <a:pt x="37" y="25"/>
                            </a:lnTo>
                            <a:lnTo>
                              <a:pt x="35" y="27"/>
                            </a:lnTo>
                            <a:lnTo>
                              <a:pt x="33" y="28"/>
                            </a:lnTo>
                            <a:lnTo>
                              <a:pt x="31" y="29"/>
                            </a:lnTo>
                            <a:lnTo>
                              <a:pt x="28" y="30"/>
                            </a:lnTo>
                            <a:lnTo>
                              <a:pt x="25" y="30"/>
                            </a:lnTo>
                            <a:lnTo>
                              <a:pt x="23" y="32"/>
                            </a:lnTo>
                            <a:lnTo>
                              <a:pt x="22" y="34"/>
                            </a:lnTo>
                            <a:lnTo>
                              <a:pt x="21" y="35"/>
                            </a:lnTo>
                            <a:lnTo>
                              <a:pt x="20" y="37"/>
                            </a:lnTo>
                            <a:lnTo>
                              <a:pt x="20" y="40"/>
                            </a:lnTo>
                            <a:lnTo>
                              <a:pt x="21" y="42"/>
                            </a:lnTo>
                            <a:lnTo>
                              <a:pt x="22" y="46"/>
                            </a:lnTo>
                            <a:lnTo>
                              <a:pt x="24" y="49"/>
                            </a:lnTo>
                            <a:lnTo>
                              <a:pt x="26" y="55"/>
                            </a:lnTo>
                            <a:lnTo>
                              <a:pt x="31" y="65"/>
                            </a:lnTo>
                            <a:lnTo>
                              <a:pt x="35" y="71"/>
                            </a:lnTo>
                            <a:lnTo>
                              <a:pt x="39" y="72"/>
                            </a:lnTo>
                            <a:lnTo>
                              <a:pt x="39" y="77"/>
                            </a:lnTo>
                            <a:lnTo>
                              <a:pt x="40" y="90"/>
                            </a:lnTo>
                            <a:lnTo>
                              <a:pt x="41" y="94"/>
                            </a:lnTo>
                            <a:lnTo>
                              <a:pt x="41" y="97"/>
                            </a:lnTo>
                            <a:lnTo>
                              <a:pt x="41" y="99"/>
                            </a:lnTo>
                            <a:lnTo>
                              <a:pt x="39" y="102"/>
                            </a:lnTo>
                            <a:lnTo>
                              <a:pt x="37" y="103"/>
                            </a:lnTo>
                            <a:lnTo>
                              <a:pt x="34" y="105"/>
                            </a:lnTo>
                            <a:lnTo>
                              <a:pt x="31" y="106"/>
                            </a:lnTo>
                            <a:lnTo>
                              <a:pt x="31" y="108"/>
                            </a:lnTo>
                            <a:lnTo>
                              <a:pt x="31" y="110"/>
                            </a:lnTo>
                            <a:lnTo>
                              <a:pt x="31" y="111"/>
                            </a:lnTo>
                            <a:lnTo>
                              <a:pt x="32" y="112"/>
                            </a:lnTo>
                            <a:lnTo>
                              <a:pt x="32" y="114"/>
                            </a:lnTo>
                            <a:lnTo>
                              <a:pt x="34" y="116"/>
                            </a:lnTo>
                            <a:lnTo>
                              <a:pt x="36" y="117"/>
                            </a:lnTo>
                            <a:lnTo>
                              <a:pt x="37" y="117"/>
                            </a:lnTo>
                            <a:lnTo>
                              <a:pt x="39" y="118"/>
                            </a:lnTo>
                            <a:lnTo>
                              <a:pt x="42" y="118"/>
                            </a:lnTo>
                            <a:lnTo>
                              <a:pt x="44" y="118"/>
                            </a:lnTo>
                            <a:lnTo>
                              <a:pt x="47" y="117"/>
                            </a:lnTo>
                            <a:lnTo>
                              <a:pt x="49" y="117"/>
                            </a:lnTo>
                            <a:lnTo>
                              <a:pt x="51" y="115"/>
                            </a:lnTo>
                            <a:lnTo>
                              <a:pt x="54" y="114"/>
                            </a:lnTo>
                            <a:lnTo>
                              <a:pt x="55" y="113"/>
                            </a:lnTo>
                            <a:lnTo>
                              <a:pt x="55" y="107"/>
                            </a:lnTo>
                            <a:lnTo>
                              <a:pt x="53" y="90"/>
                            </a:lnTo>
                            <a:lnTo>
                              <a:pt x="47" y="80"/>
                            </a:lnTo>
                            <a:lnTo>
                              <a:pt x="46" y="76"/>
                            </a:lnTo>
                            <a:lnTo>
                              <a:pt x="45" y="72"/>
                            </a:lnTo>
                            <a:lnTo>
                              <a:pt x="46" y="70"/>
                            </a:lnTo>
                            <a:lnTo>
                              <a:pt x="47" y="67"/>
                            </a:lnTo>
                            <a:lnTo>
                              <a:pt x="49" y="65"/>
                            </a:lnTo>
                            <a:lnTo>
                              <a:pt x="52" y="64"/>
                            </a:lnTo>
                            <a:lnTo>
                              <a:pt x="55" y="65"/>
                            </a:lnTo>
                            <a:lnTo>
                              <a:pt x="57" y="65"/>
                            </a:lnTo>
                            <a:lnTo>
                              <a:pt x="60" y="68"/>
                            </a:lnTo>
                            <a:lnTo>
                              <a:pt x="62" y="69"/>
                            </a:lnTo>
                            <a:lnTo>
                              <a:pt x="63" y="72"/>
                            </a:lnTo>
                            <a:lnTo>
                              <a:pt x="63" y="75"/>
                            </a:lnTo>
                            <a:lnTo>
                              <a:pt x="62" y="78"/>
                            </a:lnTo>
                            <a:lnTo>
                              <a:pt x="61" y="81"/>
                            </a:lnTo>
                            <a:lnTo>
                              <a:pt x="61" y="83"/>
                            </a:lnTo>
                            <a:lnTo>
                              <a:pt x="63" y="84"/>
                            </a:lnTo>
                            <a:lnTo>
                              <a:pt x="85" y="98"/>
                            </a:lnTo>
                            <a:lnTo>
                              <a:pt x="94" y="97"/>
                            </a:lnTo>
                            <a:lnTo>
                              <a:pt x="103" y="97"/>
                            </a:lnTo>
                            <a:lnTo>
                              <a:pt x="112" y="95"/>
                            </a:lnTo>
                            <a:lnTo>
                              <a:pt x="116" y="91"/>
                            </a:lnTo>
                            <a:lnTo>
                              <a:pt x="118" y="89"/>
                            </a:lnTo>
                            <a:lnTo>
                              <a:pt x="119" y="86"/>
                            </a:lnTo>
                            <a:lnTo>
                              <a:pt x="119" y="83"/>
                            </a:lnTo>
                            <a:lnTo>
                              <a:pt x="120" y="77"/>
                            </a:lnTo>
                            <a:lnTo>
                              <a:pt x="118" y="73"/>
                            </a:lnTo>
                            <a:lnTo>
                              <a:pt x="117" y="63"/>
                            </a:lnTo>
                            <a:lnTo>
                              <a:pt x="114" y="49"/>
                            </a:lnTo>
                            <a:lnTo>
                              <a:pt x="111" y="39"/>
                            </a:lnTo>
                            <a:lnTo>
                              <a:pt x="105" y="29"/>
                            </a:lnTo>
                            <a:lnTo>
                              <a:pt x="101" y="20"/>
                            </a:lnTo>
                            <a:lnTo>
                              <a:pt x="98" y="15"/>
                            </a:lnTo>
                            <a:lnTo>
                              <a:pt x="94" y="10"/>
                            </a:lnTo>
                            <a:lnTo>
                              <a:pt x="90" y="8"/>
                            </a:lnTo>
                            <a:lnTo>
                              <a:pt x="83" y="4"/>
                            </a:lnTo>
                            <a:lnTo>
                              <a:pt x="77" y="2"/>
                            </a:lnTo>
                            <a:lnTo>
                              <a:pt x="70" y="0"/>
                            </a:lnTo>
                            <a:lnTo>
                              <a:pt x="64" y="0"/>
                            </a:lnTo>
                            <a:lnTo>
                              <a:pt x="57" y="0"/>
                            </a:lnTo>
                          </a:path>
                        </a:pathLst>
                      </a:custGeom>
                      <a:solidFill>
                        <a:srgbClr val="5F3F1F">
                          <a:alpha val="100000"/>
                        </a:srgbClr>
                      </a:solidFill>
                      <a:ln w="9525">
                        <a:noFill/>
                      </a:ln>
                    </p:spPr>
                    <p:txBody>
                      <a:bodyPr/>
                      <a:lstStyle/>
                      <a:p>
                        <a:endParaRPr lang="zh-CN" altLang="en-US"/>
                      </a:p>
                    </p:txBody>
                  </p:sp>
                  <p:sp>
                    <p:nvSpPr>
                      <p:cNvPr id="7241" name="未知"/>
                      <p:cNvSpPr/>
                      <p:nvPr/>
                    </p:nvSpPr>
                    <p:spPr>
                      <a:xfrm>
                        <a:off x="12" y="60"/>
                        <a:ext cx="17" cy="17"/>
                      </a:xfrm>
                      <a:custGeom>
                        <a:avLst/>
                        <a:gdLst/>
                        <a:ahLst/>
                        <a:cxnLst>
                          <a:cxn ang="0">
                            <a:pos x="0" y="0"/>
                          </a:cxn>
                          <a:cxn ang="0">
                            <a:pos x="0" y="3"/>
                          </a:cxn>
                          <a:cxn ang="0">
                            <a:pos x="0" y="6"/>
                          </a:cxn>
                          <a:cxn ang="0">
                            <a:pos x="1" y="9"/>
                          </a:cxn>
                          <a:cxn ang="0">
                            <a:pos x="3" y="12"/>
                          </a:cxn>
                          <a:cxn ang="0">
                            <a:pos x="7" y="12"/>
                          </a:cxn>
                          <a:cxn ang="0">
                            <a:pos x="10" y="12"/>
                          </a:cxn>
                          <a:cxn ang="0">
                            <a:pos x="14" y="16"/>
                          </a:cxn>
                          <a:cxn ang="0">
                            <a:pos x="16" y="16"/>
                          </a:cxn>
                          <a:cxn ang="0">
                            <a:pos x="16" y="12"/>
                          </a:cxn>
                          <a:cxn ang="0">
                            <a:pos x="12" y="9"/>
                          </a:cxn>
                          <a:cxn ang="0">
                            <a:pos x="8" y="6"/>
                          </a:cxn>
                          <a:cxn ang="0">
                            <a:pos x="5" y="3"/>
                          </a:cxn>
                          <a:cxn ang="0">
                            <a:pos x="3" y="0"/>
                          </a:cxn>
                          <a:cxn ang="0">
                            <a:pos x="0" y="0"/>
                          </a:cxn>
                        </a:cxnLst>
                        <a:rect l="0" t="0" r="0" b="0"/>
                        <a:pathLst>
                          <a:path w="17" h="17">
                            <a:moveTo>
                              <a:pt x="0" y="0"/>
                            </a:moveTo>
                            <a:lnTo>
                              <a:pt x="0" y="3"/>
                            </a:lnTo>
                            <a:lnTo>
                              <a:pt x="0" y="6"/>
                            </a:lnTo>
                            <a:lnTo>
                              <a:pt x="1" y="9"/>
                            </a:lnTo>
                            <a:lnTo>
                              <a:pt x="3" y="12"/>
                            </a:lnTo>
                            <a:lnTo>
                              <a:pt x="7" y="12"/>
                            </a:lnTo>
                            <a:lnTo>
                              <a:pt x="10" y="12"/>
                            </a:lnTo>
                            <a:lnTo>
                              <a:pt x="14" y="16"/>
                            </a:lnTo>
                            <a:lnTo>
                              <a:pt x="16" y="16"/>
                            </a:lnTo>
                            <a:lnTo>
                              <a:pt x="16" y="12"/>
                            </a:lnTo>
                            <a:lnTo>
                              <a:pt x="12" y="9"/>
                            </a:lnTo>
                            <a:lnTo>
                              <a:pt x="8" y="6"/>
                            </a:lnTo>
                            <a:lnTo>
                              <a:pt x="5" y="3"/>
                            </a:lnTo>
                            <a:lnTo>
                              <a:pt x="3" y="0"/>
                            </a:lnTo>
                            <a:lnTo>
                              <a:pt x="0" y="0"/>
                            </a:lnTo>
                          </a:path>
                        </a:pathLst>
                      </a:custGeom>
                      <a:solidFill>
                        <a:srgbClr val="5F3F1F">
                          <a:alpha val="100000"/>
                        </a:srgbClr>
                      </a:solidFill>
                      <a:ln w="9525">
                        <a:noFill/>
                      </a:ln>
                    </p:spPr>
                    <p:txBody>
                      <a:bodyPr/>
                      <a:lstStyle/>
                      <a:p>
                        <a:endParaRPr lang="zh-CN" altLang="en-US"/>
                      </a:p>
                    </p:txBody>
                  </p:sp>
                  <p:sp>
                    <p:nvSpPr>
                      <p:cNvPr id="7242" name="未知"/>
                      <p:cNvSpPr/>
                      <p:nvPr/>
                    </p:nvSpPr>
                    <p:spPr>
                      <a:xfrm>
                        <a:off x="16" y="69"/>
                        <a:ext cx="17" cy="1"/>
                      </a:xfrm>
                      <a:custGeom>
                        <a:avLst/>
                        <a:gdLst/>
                        <a:ahLst/>
                        <a:cxnLst>
                          <a:cxn ang="0">
                            <a:pos x="9" y="0"/>
                          </a:cxn>
                          <a:cxn ang="0">
                            <a:pos x="6" y="0"/>
                          </a:cxn>
                          <a:cxn ang="0">
                            <a:pos x="3" y="0"/>
                          </a:cxn>
                          <a:cxn ang="0">
                            <a:pos x="0" y="0"/>
                          </a:cxn>
                          <a:cxn ang="0">
                            <a:pos x="3" y="0"/>
                          </a:cxn>
                          <a:cxn ang="0">
                            <a:pos x="12" y="0"/>
                          </a:cxn>
                          <a:cxn ang="0">
                            <a:pos x="16" y="0"/>
                          </a:cxn>
                          <a:cxn ang="0">
                            <a:pos x="9" y="0"/>
                          </a:cxn>
                        </a:cxnLst>
                        <a:rect l="0" t="0" r="0" b="0"/>
                        <a:pathLst>
                          <a:path w="17" h="1">
                            <a:moveTo>
                              <a:pt x="9" y="0"/>
                            </a:moveTo>
                            <a:lnTo>
                              <a:pt x="6" y="0"/>
                            </a:lnTo>
                            <a:lnTo>
                              <a:pt x="3" y="0"/>
                            </a:lnTo>
                            <a:lnTo>
                              <a:pt x="0" y="0"/>
                            </a:lnTo>
                            <a:lnTo>
                              <a:pt x="3" y="0"/>
                            </a:lnTo>
                            <a:lnTo>
                              <a:pt x="12" y="0"/>
                            </a:lnTo>
                            <a:lnTo>
                              <a:pt x="16" y="0"/>
                            </a:lnTo>
                            <a:lnTo>
                              <a:pt x="9" y="0"/>
                            </a:lnTo>
                          </a:path>
                        </a:pathLst>
                      </a:custGeom>
                      <a:solidFill>
                        <a:srgbClr val="5F3F1F">
                          <a:alpha val="100000"/>
                        </a:srgbClr>
                      </a:solidFill>
                      <a:ln w="9525">
                        <a:noFill/>
                      </a:ln>
                    </p:spPr>
                    <p:txBody>
                      <a:bodyPr/>
                      <a:lstStyle/>
                      <a:p>
                        <a:endParaRPr lang="zh-CN" altLang="en-US"/>
                      </a:p>
                    </p:txBody>
                  </p:sp>
                  <p:sp>
                    <p:nvSpPr>
                      <p:cNvPr id="7243" name="未知"/>
                      <p:cNvSpPr/>
                      <p:nvPr/>
                    </p:nvSpPr>
                    <p:spPr>
                      <a:xfrm>
                        <a:off x="22" y="88"/>
                        <a:ext cx="17" cy="17"/>
                      </a:xfrm>
                      <a:custGeom>
                        <a:avLst/>
                        <a:gdLst/>
                        <a:ahLst/>
                        <a:cxnLst>
                          <a:cxn ang="0">
                            <a:pos x="3" y="0"/>
                          </a:cxn>
                          <a:cxn ang="0">
                            <a:pos x="1" y="2"/>
                          </a:cxn>
                          <a:cxn ang="0">
                            <a:pos x="0" y="4"/>
                          </a:cxn>
                          <a:cxn ang="0">
                            <a:pos x="0" y="5"/>
                          </a:cxn>
                          <a:cxn ang="0">
                            <a:pos x="0" y="7"/>
                          </a:cxn>
                          <a:cxn ang="0">
                            <a:pos x="0" y="10"/>
                          </a:cxn>
                          <a:cxn ang="0">
                            <a:pos x="1" y="11"/>
                          </a:cxn>
                          <a:cxn ang="0">
                            <a:pos x="3" y="13"/>
                          </a:cxn>
                          <a:cxn ang="0">
                            <a:pos x="3" y="14"/>
                          </a:cxn>
                          <a:cxn ang="0">
                            <a:pos x="6" y="14"/>
                          </a:cxn>
                          <a:cxn ang="0">
                            <a:pos x="8" y="14"/>
                          </a:cxn>
                          <a:cxn ang="0">
                            <a:pos x="11" y="14"/>
                          </a:cxn>
                          <a:cxn ang="0">
                            <a:pos x="16" y="16"/>
                          </a:cxn>
                          <a:cxn ang="0">
                            <a:pos x="16" y="14"/>
                          </a:cxn>
                          <a:cxn ang="0">
                            <a:pos x="14" y="11"/>
                          </a:cxn>
                          <a:cxn ang="0">
                            <a:pos x="14" y="8"/>
                          </a:cxn>
                          <a:cxn ang="0">
                            <a:pos x="12" y="5"/>
                          </a:cxn>
                          <a:cxn ang="0">
                            <a:pos x="11" y="5"/>
                          </a:cxn>
                          <a:cxn ang="0">
                            <a:pos x="9" y="2"/>
                          </a:cxn>
                          <a:cxn ang="0">
                            <a:pos x="8" y="1"/>
                          </a:cxn>
                          <a:cxn ang="0">
                            <a:pos x="6" y="1"/>
                          </a:cxn>
                          <a:cxn ang="0">
                            <a:pos x="4" y="0"/>
                          </a:cxn>
                          <a:cxn ang="0">
                            <a:pos x="3" y="0"/>
                          </a:cxn>
                        </a:cxnLst>
                        <a:rect l="0" t="0" r="0" b="0"/>
                        <a:pathLst>
                          <a:path w="17" h="17">
                            <a:moveTo>
                              <a:pt x="3" y="0"/>
                            </a:moveTo>
                            <a:lnTo>
                              <a:pt x="1" y="2"/>
                            </a:lnTo>
                            <a:lnTo>
                              <a:pt x="0" y="4"/>
                            </a:lnTo>
                            <a:lnTo>
                              <a:pt x="0" y="5"/>
                            </a:lnTo>
                            <a:lnTo>
                              <a:pt x="0" y="7"/>
                            </a:lnTo>
                            <a:lnTo>
                              <a:pt x="0" y="10"/>
                            </a:lnTo>
                            <a:lnTo>
                              <a:pt x="1" y="11"/>
                            </a:lnTo>
                            <a:lnTo>
                              <a:pt x="3" y="13"/>
                            </a:lnTo>
                            <a:lnTo>
                              <a:pt x="3" y="14"/>
                            </a:lnTo>
                            <a:lnTo>
                              <a:pt x="6" y="14"/>
                            </a:lnTo>
                            <a:lnTo>
                              <a:pt x="8" y="14"/>
                            </a:lnTo>
                            <a:lnTo>
                              <a:pt x="11" y="14"/>
                            </a:lnTo>
                            <a:lnTo>
                              <a:pt x="16" y="16"/>
                            </a:lnTo>
                            <a:lnTo>
                              <a:pt x="16" y="14"/>
                            </a:lnTo>
                            <a:lnTo>
                              <a:pt x="14" y="11"/>
                            </a:lnTo>
                            <a:lnTo>
                              <a:pt x="14" y="8"/>
                            </a:lnTo>
                            <a:lnTo>
                              <a:pt x="12" y="5"/>
                            </a:lnTo>
                            <a:lnTo>
                              <a:pt x="11" y="5"/>
                            </a:lnTo>
                            <a:lnTo>
                              <a:pt x="9" y="2"/>
                            </a:lnTo>
                            <a:lnTo>
                              <a:pt x="8" y="1"/>
                            </a:lnTo>
                            <a:lnTo>
                              <a:pt x="6" y="1"/>
                            </a:lnTo>
                            <a:lnTo>
                              <a:pt x="4" y="0"/>
                            </a:lnTo>
                            <a:lnTo>
                              <a:pt x="3" y="0"/>
                            </a:lnTo>
                          </a:path>
                        </a:pathLst>
                      </a:custGeom>
                      <a:solidFill>
                        <a:srgbClr val="5F3F1F">
                          <a:alpha val="100000"/>
                        </a:srgbClr>
                      </a:solidFill>
                      <a:ln w="9525">
                        <a:noFill/>
                      </a:ln>
                    </p:spPr>
                    <p:txBody>
                      <a:bodyPr/>
                      <a:lstStyle/>
                      <a:p>
                        <a:endParaRPr lang="zh-CN" altLang="en-US"/>
                      </a:p>
                    </p:txBody>
                  </p:sp>
                  <p:sp>
                    <p:nvSpPr>
                      <p:cNvPr id="7244" name="未知"/>
                      <p:cNvSpPr/>
                      <p:nvPr/>
                    </p:nvSpPr>
                    <p:spPr>
                      <a:xfrm>
                        <a:off x="1" y="21"/>
                        <a:ext cx="27" cy="24"/>
                      </a:xfrm>
                      <a:custGeom>
                        <a:avLst/>
                        <a:gdLst/>
                        <a:ahLst/>
                        <a:cxnLst>
                          <a:cxn ang="0">
                            <a:pos x="26" y="0"/>
                          </a:cxn>
                          <a:cxn ang="0">
                            <a:pos x="21" y="2"/>
                          </a:cxn>
                          <a:cxn ang="0">
                            <a:pos x="18" y="2"/>
                          </a:cxn>
                          <a:cxn ang="0">
                            <a:pos x="14" y="3"/>
                          </a:cxn>
                          <a:cxn ang="0">
                            <a:pos x="11" y="4"/>
                          </a:cxn>
                          <a:cxn ang="0">
                            <a:pos x="8" y="6"/>
                          </a:cxn>
                          <a:cxn ang="0">
                            <a:pos x="5" y="7"/>
                          </a:cxn>
                          <a:cxn ang="0">
                            <a:pos x="3" y="9"/>
                          </a:cxn>
                          <a:cxn ang="0">
                            <a:pos x="2" y="11"/>
                          </a:cxn>
                          <a:cxn ang="0">
                            <a:pos x="1" y="13"/>
                          </a:cxn>
                          <a:cxn ang="0">
                            <a:pos x="0" y="14"/>
                          </a:cxn>
                          <a:cxn ang="0">
                            <a:pos x="1" y="13"/>
                          </a:cxn>
                          <a:cxn ang="0">
                            <a:pos x="1" y="15"/>
                          </a:cxn>
                          <a:cxn ang="0">
                            <a:pos x="1" y="19"/>
                          </a:cxn>
                          <a:cxn ang="0">
                            <a:pos x="2" y="21"/>
                          </a:cxn>
                          <a:cxn ang="0">
                            <a:pos x="3" y="23"/>
                          </a:cxn>
                          <a:cxn ang="0">
                            <a:pos x="5" y="19"/>
                          </a:cxn>
                          <a:cxn ang="0">
                            <a:pos x="6" y="15"/>
                          </a:cxn>
                          <a:cxn ang="0">
                            <a:pos x="8" y="12"/>
                          </a:cxn>
                          <a:cxn ang="0">
                            <a:pos x="10" y="8"/>
                          </a:cxn>
                          <a:cxn ang="0">
                            <a:pos x="12" y="6"/>
                          </a:cxn>
                          <a:cxn ang="0">
                            <a:pos x="15" y="5"/>
                          </a:cxn>
                          <a:cxn ang="0">
                            <a:pos x="18" y="3"/>
                          </a:cxn>
                          <a:cxn ang="0">
                            <a:pos x="26" y="0"/>
                          </a:cxn>
                        </a:cxnLst>
                        <a:rect l="0" t="0" r="0" b="0"/>
                        <a:pathLst>
                          <a:path w="27" h="24">
                            <a:moveTo>
                              <a:pt x="26" y="0"/>
                            </a:moveTo>
                            <a:lnTo>
                              <a:pt x="21" y="2"/>
                            </a:lnTo>
                            <a:lnTo>
                              <a:pt x="18" y="2"/>
                            </a:lnTo>
                            <a:lnTo>
                              <a:pt x="14" y="3"/>
                            </a:lnTo>
                            <a:lnTo>
                              <a:pt x="11" y="4"/>
                            </a:lnTo>
                            <a:lnTo>
                              <a:pt x="8" y="6"/>
                            </a:lnTo>
                            <a:lnTo>
                              <a:pt x="5" y="7"/>
                            </a:lnTo>
                            <a:lnTo>
                              <a:pt x="3" y="9"/>
                            </a:lnTo>
                            <a:lnTo>
                              <a:pt x="2" y="11"/>
                            </a:lnTo>
                            <a:lnTo>
                              <a:pt x="1" y="13"/>
                            </a:lnTo>
                            <a:lnTo>
                              <a:pt x="0" y="14"/>
                            </a:lnTo>
                            <a:lnTo>
                              <a:pt x="1" y="13"/>
                            </a:lnTo>
                            <a:lnTo>
                              <a:pt x="1" y="15"/>
                            </a:lnTo>
                            <a:lnTo>
                              <a:pt x="1" y="19"/>
                            </a:lnTo>
                            <a:lnTo>
                              <a:pt x="2" y="21"/>
                            </a:lnTo>
                            <a:lnTo>
                              <a:pt x="3" y="23"/>
                            </a:lnTo>
                            <a:lnTo>
                              <a:pt x="5" y="19"/>
                            </a:lnTo>
                            <a:lnTo>
                              <a:pt x="6" y="15"/>
                            </a:lnTo>
                            <a:lnTo>
                              <a:pt x="8" y="12"/>
                            </a:lnTo>
                            <a:lnTo>
                              <a:pt x="10" y="8"/>
                            </a:lnTo>
                            <a:lnTo>
                              <a:pt x="12" y="6"/>
                            </a:lnTo>
                            <a:lnTo>
                              <a:pt x="15" y="5"/>
                            </a:lnTo>
                            <a:lnTo>
                              <a:pt x="18" y="3"/>
                            </a:lnTo>
                            <a:lnTo>
                              <a:pt x="26" y="0"/>
                            </a:lnTo>
                          </a:path>
                        </a:pathLst>
                      </a:custGeom>
                      <a:solidFill>
                        <a:schemeClr val="tx1">
                          <a:alpha val="100000"/>
                        </a:schemeClr>
                      </a:solidFill>
                      <a:ln w="9525">
                        <a:noFill/>
                      </a:ln>
                    </p:spPr>
                    <p:txBody>
                      <a:bodyPr/>
                      <a:lstStyle/>
                      <a:p>
                        <a:endParaRPr lang="zh-CN" altLang="en-US"/>
                      </a:p>
                    </p:txBody>
                  </p:sp>
                </p:grpSp>
              </p:grpSp>
              <p:sp>
                <p:nvSpPr>
                  <p:cNvPr id="7236" name="未知"/>
                  <p:cNvSpPr/>
                  <p:nvPr/>
                </p:nvSpPr>
                <p:spPr>
                  <a:xfrm>
                    <a:off x="67" y="94"/>
                    <a:ext cx="35" cy="67"/>
                  </a:xfrm>
                  <a:custGeom>
                    <a:avLst/>
                    <a:gdLst/>
                    <a:ahLst/>
                    <a:cxnLst>
                      <a:cxn ang="0">
                        <a:pos x="34" y="0"/>
                      </a:cxn>
                      <a:cxn ang="0">
                        <a:pos x="7" y="43"/>
                      </a:cxn>
                      <a:cxn ang="0">
                        <a:pos x="0" y="66"/>
                      </a:cxn>
                      <a:cxn ang="0">
                        <a:pos x="12" y="40"/>
                      </a:cxn>
                      <a:cxn ang="0">
                        <a:pos x="34" y="0"/>
                      </a:cxn>
                    </a:cxnLst>
                    <a:rect l="0" t="0" r="0" b="0"/>
                    <a:pathLst>
                      <a:path w="35" h="67">
                        <a:moveTo>
                          <a:pt x="34" y="0"/>
                        </a:moveTo>
                        <a:lnTo>
                          <a:pt x="7" y="43"/>
                        </a:lnTo>
                        <a:lnTo>
                          <a:pt x="0" y="66"/>
                        </a:lnTo>
                        <a:lnTo>
                          <a:pt x="12" y="40"/>
                        </a:lnTo>
                        <a:lnTo>
                          <a:pt x="34" y="0"/>
                        </a:lnTo>
                      </a:path>
                    </a:pathLst>
                  </a:custGeom>
                  <a:solidFill>
                    <a:srgbClr val="3F3F3F">
                      <a:alpha val="100000"/>
                    </a:srgbClr>
                  </a:solidFill>
                  <a:ln w="9525">
                    <a:noFill/>
                  </a:ln>
                </p:spPr>
                <p:txBody>
                  <a:bodyPr/>
                  <a:lstStyle/>
                  <a:p>
                    <a:endParaRPr lang="zh-CN" altLang="en-US"/>
                  </a:p>
                </p:txBody>
              </p:sp>
              <p:sp>
                <p:nvSpPr>
                  <p:cNvPr id="7237" name="未知"/>
                  <p:cNvSpPr/>
                  <p:nvPr/>
                </p:nvSpPr>
                <p:spPr>
                  <a:xfrm>
                    <a:off x="34" y="142"/>
                    <a:ext cx="17" cy="30"/>
                  </a:xfrm>
                  <a:custGeom>
                    <a:avLst/>
                    <a:gdLst/>
                    <a:ahLst/>
                    <a:cxnLst>
                      <a:cxn ang="0">
                        <a:pos x="8" y="0"/>
                      </a:cxn>
                      <a:cxn ang="0">
                        <a:pos x="8" y="22"/>
                      </a:cxn>
                      <a:cxn ang="0">
                        <a:pos x="16" y="29"/>
                      </a:cxn>
                      <a:cxn ang="0">
                        <a:pos x="5" y="23"/>
                      </a:cxn>
                      <a:cxn ang="0">
                        <a:pos x="0" y="27"/>
                      </a:cxn>
                      <a:cxn ang="0">
                        <a:pos x="2" y="18"/>
                      </a:cxn>
                      <a:cxn ang="0">
                        <a:pos x="4" y="5"/>
                      </a:cxn>
                      <a:cxn ang="0">
                        <a:pos x="8" y="0"/>
                      </a:cxn>
                    </a:cxnLst>
                    <a:rect l="0" t="0" r="0" b="0"/>
                    <a:pathLst>
                      <a:path w="17" h="30">
                        <a:moveTo>
                          <a:pt x="8" y="0"/>
                        </a:moveTo>
                        <a:lnTo>
                          <a:pt x="8" y="22"/>
                        </a:lnTo>
                        <a:lnTo>
                          <a:pt x="16" y="29"/>
                        </a:lnTo>
                        <a:lnTo>
                          <a:pt x="5" y="23"/>
                        </a:lnTo>
                        <a:lnTo>
                          <a:pt x="0" y="27"/>
                        </a:lnTo>
                        <a:lnTo>
                          <a:pt x="2" y="18"/>
                        </a:lnTo>
                        <a:lnTo>
                          <a:pt x="4" y="5"/>
                        </a:lnTo>
                        <a:lnTo>
                          <a:pt x="8" y="0"/>
                        </a:lnTo>
                      </a:path>
                    </a:pathLst>
                  </a:custGeom>
                  <a:solidFill>
                    <a:srgbClr val="3F3F3F">
                      <a:alpha val="100000"/>
                    </a:srgbClr>
                  </a:solidFill>
                  <a:ln w="9525">
                    <a:noFill/>
                  </a:ln>
                </p:spPr>
                <p:txBody>
                  <a:bodyPr/>
                  <a:lstStyle/>
                  <a:p>
                    <a:endParaRPr lang="zh-CN" altLang="en-US"/>
                  </a:p>
                </p:txBody>
              </p:sp>
            </p:grpSp>
            <p:sp>
              <p:nvSpPr>
                <p:cNvPr id="7231" name="未知"/>
                <p:cNvSpPr/>
                <p:nvPr/>
              </p:nvSpPr>
              <p:spPr>
                <a:xfrm>
                  <a:off x="70" y="184"/>
                  <a:ext cx="19" cy="32"/>
                </a:xfrm>
                <a:custGeom>
                  <a:avLst/>
                  <a:gdLst/>
                  <a:ahLst/>
                  <a:cxnLst>
                    <a:cxn ang="0">
                      <a:pos x="11" y="0"/>
                    </a:cxn>
                    <a:cxn ang="0">
                      <a:pos x="18" y="16"/>
                    </a:cxn>
                    <a:cxn ang="0">
                      <a:pos x="18" y="31"/>
                    </a:cxn>
                    <a:cxn ang="0">
                      <a:pos x="15" y="14"/>
                    </a:cxn>
                    <a:cxn ang="0">
                      <a:pos x="11" y="7"/>
                    </a:cxn>
                    <a:cxn ang="0">
                      <a:pos x="0" y="13"/>
                    </a:cxn>
                    <a:cxn ang="0">
                      <a:pos x="6" y="7"/>
                    </a:cxn>
                    <a:cxn ang="0">
                      <a:pos x="11" y="0"/>
                    </a:cxn>
                  </a:cxnLst>
                  <a:rect l="0" t="0" r="0" b="0"/>
                  <a:pathLst>
                    <a:path w="19" h="32">
                      <a:moveTo>
                        <a:pt x="11" y="0"/>
                      </a:moveTo>
                      <a:lnTo>
                        <a:pt x="18" y="16"/>
                      </a:lnTo>
                      <a:lnTo>
                        <a:pt x="18" y="31"/>
                      </a:lnTo>
                      <a:lnTo>
                        <a:pt x="15" y="14"/>
                      </a:lnTo>
                      <a:lnTo>
                        <a:pt x="11" y="7"/>
                      </a:lnTo>
                      <a:lnTo>
                        <a:pt x="0" y="13"/>
                      </a:lnTo>
                      <a:lnTo>
                        <a:pt x="6" y="7"/>
                      </a:lnTo>
                      <a:lnTo>
                        <a:pt x="11" y="0"/>
                      </a:lnTo>
                    </a:path>
                  </a:pathLst>
                </a:custGeom>
                <a:solidFill>
                  <a:srgbClr val="3F3F3F">
                    <a:alpha val="100000"/>
                  </a:srgbClr>
                </a:solidFill>
                <a:ln w="9525">
                  <a:noFill/>
                </a:ln>
              </p:spPr>
              <p:txBody>
                <a:bodyPr/>
                <a:lstStyle/>
                <a:p>
                  <a:endParaRPr lang="zh-CN" altLang="en-US"/>
                </a:p>
              </p:txBody>
            </p:sp>
          </p:grpSp>
          <p:sp>
            <p:nvSpPr>
              <p:cNvPr id="7217" name="未知"/>
              <p:cNvSpPr/>
              <p:nvPr/>
            </p:nvSpPr>
            <p:spPr>
              <a:xfrm>
                <a:off x="2" y="236"/>
                <a:ext cx="17" cy="21"/>
              </a:xfrm>
              <a:custGeom>
                <a:avLst/>
                <a:gdLst/>
                <a:ahLst/>
                <a:cxnLst>
                  <a:cxn ang="0">
                    <a:pos x="12" y="0"/>
                  </a:cxn>
                  <a:cxn ang="0">
                    <a:pos x="0" y="16"/>
                  </a:cxn>
                  <a:cxn ang="0">
                    <a:pos x="0" y="20"/>
                  </a:cxn>
                  <a:cxn ang="0">
                    <a:pos x="4" y="17"/>
                  </a:cxn>
                  <a:cxn ang="0">
                    <a:pos x="16" y="1"/>
                  </a:cxn>
                  <a:cxn ang="0">
                    <a:pos x="14" y="1"/>
                  </a:cxn>
                  <a:cxn ang="0">
                    <a:pos x="12" y="0"/>
                  </a:cxn>
                </a:cxnLst>
                <a:rect l="0" t="0" r="0" b="0"/>
                <a:pathLst>
                  <a:path w="17" h="21">
                    <a:moveTo>
                      <a:pt x="12" y="0"/>
                    </a:moveTo>
                    <a:lnTo>
                      <a:pt x="0" y="16"/>
                    </a:lnTo>
                    <a:lnTo>
                      <a:pt x="0" y="20"/>
                    </a:lnTo>
                    <a:lnTo>
                      <a:pt x="4" y="17"/>
                    </a:lnTo>
                    <a:lnTo>
                      <a:pt x="16" y="1"/>
                    </a:lnTo>
                    <a:lnTo>
                      <a:pt x="14" y="1"/>
                    </a:lnTo>
                    <a:lnTo>
                      <a:pt x="12" y="0"/>
                    </a:lnTo>
                  </a:path>
                </a:pathLst>
              </a:custGeom>
              <a:solidFill>
                <a:srgbClr val="3F3F3F">
                  <a:alpha val="100000"/>
                </a:srgbClr>
              </a:solidFill>
              <a:ln w="9525">
                <a:noFill/>
              </a:ln>
            </p:spPr>
            <p:txBody>
              <a:bodyPr/>
              <a:lstStyle/>
              <a:p>
                <a:endParaRPr lang="zh-CN" altLang="en-US"/>
              </a:p>
            </p:txBody>
          </p:sp>
          <p:grpSp>
            <p:nvGrpSpPr>
              <p:cNvPr id="7218" name="Group 105"/>
              <p:cNvGrpSpPr/>
              <p:nvPr/>
            </p:nvGrpSpPr>
            <p:grpSpPr>
              <a:xfrm>
                <a:off x="0" y="213"/>
                <a:ext cx="57" cy="42"/>
                <a:chOff x="0" y="0"/>
                <a:chExt cx="57" cy="42"/>
              </a:xfrm>
            </p:grpSpPr>
            <p:grpSp>
              <p:nvGrpSpPr>
                <p:cNvPr id="7219" name="Group 106"/>
                <p:cNvGrpSpPr/>
                <p:nvPr/>
              </p:nvGrpSpPr>
              <p:grpSpPr>
                <a:xfrm>
                  <a:off x="0" y="0"/>
                  <a:ext cx="57" cy="42"/>
                  <a:chOff x="0" y="0"/>
                  <a:chExt cx="57" cy="42"/>
                </a:xfrm>
              </p:grpSpPr>
              <p:sp>
                <p:nvSpPr>
                  <p:cNvPr id="7221" name="未知"/>
                  <p:cNvSpPr/>
                  <p:nvPr/>
                </p:nvSpPr>
                <p:spPr>
                  <a:xfrm>
                    <a:off x="0" y="6"/>
                    <a:ext cx="50" cy="36"/>
                  </a:xfrm>
                  <a:custGeom>
                    <a:avLst/>
                    <a:gdLst/>
                    <a:ahLst/>
                    <a:cxnLst>
                      <a:cxn ang="0">
                        <a:pos x="36" y="5"/>
                      </a:cxn>
                      <a:cxn ang="0">
                        <a:pos x="33" y="5"/>
                      </a:cxn>
                      <a:cxn ang="0">
                        <a:pos x="31" y="4"/>
                      </a:cxn>
                      <a:cxn ang="0">
                        <a:pos x="28" y="3"/>
                      </a:cxn>
                      <a:cxn ang="0">
                        <a:pos x="25" y="2"/>
                      </a:cxn>
                      <a:cxn ang="0">
                        <a:pos x="20" y="1"/>
                      </a:cxn>
                      <a:cxn ang="0">
                        <a:pos x="17" y="0"/>
                      </a:cxn>
                      <a:cxn ang="0">
                        <a:pos x="8" y="2"/>
                      </a:cxn>
                      <a:cxn ang="0">
                        <a:pos x="6" y="3"/>
                      </a:cxn>
                      <a:cxn ang="0">
                        <a:pos x="5" y="4"/>
                      </a:cxn>
                      <a:cxn ang="0">
                        <a:pos x="4" y="5"/>
                      </a:cxn>
                      <a:cxn ang="0">
                        <a:pos x="3" y="7"/>
                      </a:cxn>
                      <a:cxn ang="0">
                        <a:pos x="2" y="11"/>
                      </a:cxn>
                      <a:cxn ang="0">
                        <a:pos x="1" y="15"/>
                      </a:cxn>
                      <a:cxn ang="0">
                        <a:pos x="1" y="19"/>
                      </a:cxn>
                      <a:cxn ang="0">
                        <a:pos x="0" y="22"/>
                      </a:cxn>
                      <a:cxn ang="0">
                        <a:pos x="0" y="23"/>
                      </a:cxn>
                      <a:cxn ang="0">
                        <a:pos x="1" y="25"/>
                      </a:cxn>
                      <a:cxn ang="0">
                        <a:pos x="1" y="26"/>
                      </a:cxn>
                      <a:cxn ang="0">
                        <a:pos x="2" y="28"/>
                      </a:cxn>
                      <a:cxn ang="0">
                        <a:pos x="6" y="31"/>
                      </a:cxn>
                      <a:cxn ang="0">
                        <a:pos x="8" y="32"/>
                      </a:cxn>
                      <a:cxn ang="0">
                        <a:pos x="12" y="34"/>
                      </a:cxn>
                      <a:cxn ang="0">
                        <a:pos x="14" y="35"/>
                      </a:cxn>
                      <a:cxn ang="0">
                        <a:pos x="16" y="34"/>
                      </a:cxn>
                      <a:cxn ang="0">
                        <a:pos x="16" y="33"/>
                      </a:cxn>
                      <a:cxn ang="0">
                        <a:pos x="18" y="33"/>
                      </a:cxn>
                      <a:cxn ang="0">
                        <a:pos x="20" y="33"/>
                      </a:cxn>
                      <a:cxn ang="0">
                        <a:pos x="23" y="34"/>
                      </a:cxn>
                      <a:cxn ang="0">
                        <a:pos x="25" y="34"/>
                      </a:cxn>
                      <a:cxn ang="0">
                        <a:pos x="25" y="32"/>
                      </a:cxn>
                      <a:cxn ang="0">
                        <a:pos x="26" y="31"/>
                      </a:cxn>
                      <a:cxn ang="0">
                        <a:pos x="27" y="32"/>
                      </a:cxn>
                      <a:cxn ang="0">
                        <a:pos x="29" y="32"/>
                      </a:cxn>
                      <a:cxn ang="0">
                        <a:pos x="30" y="31"/>
                      </a:cxn>
                      <a:cxn ang="0">
                        <a:pos x="30" y="30"/>
                      </a:cxn>
                      <a:cxn ang="0">
                        <a:pos x="31" y="28"/>
                      </a:cxn>
                      <a:cxn ang="0">
                        <a:pos x="34" y="28"/>
                      </a:cxn>
                      <a:cxn ang="0">
                        <a:pos x="36" y="28"/>
                      </a:cxn>
                      <a:cxn ang="0">
                        <a:pos x="38" y="28"/>
                      </a:cxn>
                      <a:cxn ang="0">
                        <a:pos x="40" y="27"/>
                      </a:cxn>
                      <a:cxn ang="0">
                        <a:pos x="41" y="26"/>
                      </a:cxn>
                      <a:cxn ang="0">
                        <a:pos x="43" y="24"/>
                      </a:cxn>
                      <a:cxn ang="0">
                        <a:pos x="48" y="23"/>
                      </a:cxn>
                      <a:cxn ang="0">
                        <a:pos x="49" y="18"/>
                      </a:cxn>
                      <a:cxn ang="0">
                        <a:pos x="49" y="14"/>
                      </a:cxn>
                      <a:cxn ang="0">
                        <a:pos x="48" y="10"/>
                      </a:cxn>
                      <a:cxn ang="0">
                        <a:pos x="46" y="8"/>
                      </a:cxn>
                      <a:cxn ang="0">
                        <a:pos x="44" y="6"/>
                      </a:cxn>
                      <a:cxn ang="0">
                        <a:pos x="42" y="5"/>
                      </a:cxn>
                      <a:cxn ang="0">
                        <a:pos x="38" y="4"/>
                      </a:cxn>
                      <a:cxn ang="0">
                        <a:pos x="36" y="5"/>
                      </a:cxn>
                    </a:cxnLst>
                    <a:rect l="0" t="0" r="0" b="0"/>
                    <a:pathLst>
                      <a:path w="50" h="36">
                        <a:moveTo>
                          <a:pt x="36" y="5"/>
                        </a:moveTo>
                        <a:lnTo>
                          <a:pt x="33" y="5"/>
                        </a:lnTo>
                        <a:lnTo>
                          <a:pt x="31" y="4"/>
                        </a:lnTo>
                        <a:lnTo>
                          <a:pt x="28" y="3"/>
                        </a:lnTo>
                        <a:lnTo>
                          <a:pt x="25" y="2"/>
                        </a:lnTo>
                        <a:lnTo>
                          <a:pt x="20" y="1"/>
                        </a:lnTo>
                        <a:lnTo>
                          <a:pt x="17" y="0"/>
                        </a:lnTo>
                        <a:lnTo>
                          <a:pt x="8" y="2"/>
                        </a:lnTo>
                        <a:lnTo>
                          <a:pt x="6" y="3"/>
                        </a:lnTo>
                        <a:lnTo>
                          <a:pt x="5" y="4"/>
                        </a:lnTo>
                        <a:lnTo>
                          <a:pt x="4" y="5"/>
                        </a:lnTo>
                        <a:lnTo>
                          <a:pt x="3" y="7"/>
                        </a:lnTo>
                        <a:lnTo>
                          <a:pt x="2" y="11"/>
                        </a:lnTo>
                        <a:lnTo>
                          <a:pt x="1" y="15"/>
                        </a:lnTo>
                        <a:lnTo>
                          <a:pt x="1" y="19"/>
                        </a:lnTo>
                        <a:lnTo>
                          <a:pt x="0" y="22"/>
                        </a:lnTo>
                        <a:lnTo>
                          <a:pt x="0" y="23"/>
                        </a:lnTo>
                        <a:lnTo>
                          <a:pt x="1" y="25"/>
                        </a:lnTo>
                        <a:lnTo>
                          <a:pt x="1" y="26"/>
                        </a:lnTo>
                        <a:lnTo>
                          <a:pt x="2" y="28"/>
                        </a:lnTo>
                        <a:lnTo>
                          <a:pt x="6" y="31"/>
                        </a:lnTo>
                        <a:lnTo>
                          <a:pt x="8" y="32"/>
                        </a:lnTo>
                        <a:lnTo>
                          <a:pt x="12" y="34"/>
                        </a:lnTo>
                        <a:lnTo>
                          <a:pt x="14" y="35"/>
                        </a:lnTo>
                        <a:lnTo>
                          <a:pt x="16" y="34"/>
                        </a:lnTo>
                        <a:lnTo>
                          <a:pt x="16" y="33"/>
                        </a:lnTo>
                        <a:lnTo>
                          <a:pt x="18" y="33"/>
                        </a:lnTo>
                        <a:lnTo>
                          <a:pt x="20" y="33"/>
                        </a:lnTo>
                        <a:lnTo>
                          <a:pt x="23" y="34"/>
                        </a:lnTo>
                        <a:lnTo>
                          <a:pt x="25" y="34"/>
                        </a:lnTo>
                        <a:lnTo>
                          <a:pt x="25" y="32"/>
                        </a:lnTo>
                        <a:lnTo>
                          <a:pt x="26" y="31"/>
                        </a:lnTo>
                        <a:lnTo>
                          <a:pt x="27" y="32"/>
                        </a:lnTo>
                        <a:lnTo>
                          <a:pt x="29" y="32"/>
                        </a:lnTo>
                        <a:lnTo>
                          <a:pt x="30" y="31"/>
                        </a:lnTo>
                        <a:lnTo>
                          <a:pt x="30" y="30"/>
                        </a:lnTo>
                        <a:lnTo>
                          <a:pt x="31" y="28"/>
                        </a:lnTo>
                        <a:lnTo>
                          <a:pt x="34" y="28"/>
                        </a:lnTo>
                        <a:lnTo>
                          <a:pt x="36" y="28"/>
                        </a:lnTo>
                        <a:lnTo>
                          <a:pt x="38" y="28"/>
                        </a:lnTo>
                        <a:lnTo>
                          <a:pt x="40" y="27"/>
                        </a:lnTo>
                        <a:lnTo>
                          <a:pt x="41" y="26"/>
                        </a:lnTo>
                        <a:lnTo>
                          <a:pt x="43" y="24"/>
                        </a:lnTo>
                        <a:lnTo>
                          <a:pt x="48" y="23"/>
                        </a:lnTo>
                        <a:lnTo>
                          <a:pt x="49" y="18"/>
                        </a:lnTo>
                        <a:lnTo>
                          <a:pt x="49" y="14"/>
                        </a:lnTo>
                        <a:lnTo>
                          <a:pt x="48" y="10"/>
                        </a:lnTo>
                        <a:lnTo>
                          <a:pt x="46" y="8"/>
                        </a:lnTo>
                        <a:lnTo>
                          <a:pt x="44" y="6"/>
                        </a:lnTo>
                        <a:lnTo>
                          <a:pt x="42" y="5"/>
                        </a:lnTo>
                        <a:lnTo>
                          <a:pt x="38" y="4"/>
                        </a:lnTo>
                        <a:lnTo>
                          <a:pt x="36" y="5"/>
                        </a:lnTo>
                      </a:path>
                    </a:pathLst>
                  </a:custGeom>
                  <a:solidFill>
                    <a:srgbClr val="FFBFBF">
                      <a:alpha val="100000"/>
                    </a:srgbClr>
                  </a:solidFill>
                  <a:ln w="9525">
                    <a:noFill/>
                  </a:ln>
                </p:spPr>
                <p:txBody>
                  <a:bodyPr/>
                  <a:lstStyle/>
                  <a:p>
                    <a:endParaRPr lang="zh-CN" altLang="en-US"/>
                  </a:p>
                </p:txBody>
              </p:sp>
              <p:sp>
                <p:nvSpPr>
                  <p:cNvPr id="7222" name="未知"/>
                  <p:cNvSpPr/>
                  <p:nvPr/>
                </p:nvSpPr>
                <p:spPr>
                  <a:xfrm>
                    <a:off x="4" y="14"/>
                    <a:ext cx="33" cy="26"/>
                  </a:xfrm>
                  <a:custGeom>
                    <a:avLst/>
                    <a:gdLst/>
                    <a:ahLst/>
                    <a:cxnLst>
                      <a:cxn ang="0">
                        <a:pos x="29" y="10"/>
                      </a:cxn>
                      <a:cxn ang="0">
                        <a:pos x="25" y="9"/>
                      </a:cxn>
                      <a:cxn ang="0">
                        <a:pos x="22" y="8"/>
                      </a:cxn>
                      <a:cxn ang="0">
                        <a:pos x="19" y="9"/>
                      </a:cxn>
                      <a:cxn ang="0">
                        <a:pos x="14" y="10"/>
                      </a:cxn>
                      <a:cxn ang="0">
                        <a:pos x="10" y="10"/>
                      </a:cxn>
                      <a:cxn ang="0">
                        <a:pos x="7" y="9"/>
                      </a:cxn>
                      <a:cxn ang="0">
                        <a:pos x="6" y="7"/>
                      </a:cxn>
                      <a:cxn ang="0">
                        <a:pos x="6" y="5"/>
                      </a:cxn>
                      <a:cxn ang="0">
                        <a:pos x="10" y="4"/>
                      </a:cxn>
                      <a:cxn ang="0">
                        <a:pos x="14" y="3"/>
                      </a:cxn>
                      <a:cxn ang="0">
                        <a:pos x="19" y="1"/>
                      </a:cxn>
                      <a:cxn ang="0">
                        <a:pos x="14" y="0"/>
                      </a:cxn>
                      <a:cxn ang="0">
                        <a:pos x="10" y="1"/>
                      </a:cxn>
                      <a:cxn ang="0">
                        <a:pos x="7" y="2"/>
                      </a:cxn>
                      <a:cxn ang="0">
                        <a:pos x="5" y="2"/>
                      </a:cxn>
                      <a:cxn ang="0">
                        <a:pos x="4" y="3"/>
                      </a:cxn>
                      <a:cxn ang="0">
                        <a:pos x="4" y="9"/>
                      </a:cxn>
                      <a:cxn ang="0">
                        <a:pos x="2" y="11"/>
                      </a:cxn>
                      <a:cxn ang="0">
                        <a:pos x="2" y="12"/>
                      </a:cxn>
                      <a:cxn ang="0">
                        <a:pos x="1" y="17"/>
                      </a:cxn>
                      <a:cxn ang="0">
                        <a:pos x="4" y="16"/>
                      </a:cxn>
                      <a:cxn ang="0">
                        <a:pos x="7" y="18"/>
                      </a:cxn>
                      <a:cxn ang="0">
                        <a:pos x="7" y="20"/>
                      </a:cxn>
                      <a:cxn ang="0">
                        <a:pos x="10" y="20"/>
                      </a:cxn>
                      <a:cxn ang="0">
                        <a:pos x="12" y="24"/>
                      </a:cxn>
                      <a:cxn ang="0">
                        <a:pos x="13" y="23"/>
                      </a:cxn>
                      <a:cxn ang="0">
                        <a:pos x="11" y="20"/>
                      </a:cxn>
                      <a:cxn ang="0">
                        <a:pos x="13" y="18"/>
                      </a:cxn>
                      <a:cxn ang="0">
                        <a:pos x="17" y="19"/>
                      </a:cxn>
                      <a:cxn ang="0">
                        <a:pos x="21" y="17"/>
                      </a:cxn>
                      <a:cxn ang="0">
                        <a:pos x="24" y="16"/>
                      </a:cxn>
                      <a:cxn ang="0">
                        <a:pos x="26" y="17"/>
                      </a:cxn>
                      <a:cxn ang="0">
                        <a:pos x="30" y="17"/>
                      </a:cxn>
                      <a:cxn ang="0">
                        <a:pos x="26" y="14"/>
                      </a:cxn>
                      <a:cxn ang="0">
                        <a:pos x="28" y="10"/>
                      </a:cxn>
                      <a:cxn ang="0">
                        <a:pos x="32" y="8"/>
                      </a:cxn>
                    </a:cxnLst>
                    <a:rect l="0" t="0" r="0" b="0"/>
                    <a:pathLst>
                      <a:path w="33" h="26">
                        <a:moveTo>
                          <a:pt x="32" y="8"/>
                        </a:moveTo>
                        <a:lnTo>
                          <a:pt x="29" y="10"/>
                        </a:lnTo>
                        <a:lnTo>
                          <a:pt x="27" y="10"/>
                        </a:lnTo>
                        <a:lnTo>
                          <a:pt x="25" y="9"/>
                        </a:lnTo>
                        <a:lnTo>
                          <a:pt x="24" y="9"/>
                        </a:lnTo>
                        <a:lnTo>
                          <a:pt x="22" y="8"/>
                        </a:lnTo>
                        <a:lnTo>
                          <a:pt x="21" y="8"/>
                        </a:lnTo>
                        <a:lnTo>
                          <a:pt x="19" y="9"/>
                        </a:lnTo>
                        <a:lnTo>
                          <a:pt x="17" y="9"/>
                        </a:lnTo>
                        <a:lnTo>
                          <a:pt x="14" y="10"/>
                        </a:lnTo>
                        <a:lnTo>
                          <a:pt x="12" y="10"/>
                        </a:lnTo>
                        <a:lnTo>
                          <a:pt x="10" y="10"/>
                        </a:lnTo>
                        <a:lnTo>
                          <a:pt x="8" y="10"/>
                        </a:lnTo>
                        <a:lnTo>
                          <a:pt x="7" y="9"/>
                        </a:lnTo>
                        <a:lnTo>
                          <a:pt x="6" y="9"/>
                        </a:lnTo>
                        <a:lnTo>
                          <a:pt x="6" y="7"/>
                        </a:lnTo>
                        <a:lnTo>
                          <a:pt x="6" y="6"/>
                        </a:lnTo>
                        <a:lnTo>
                          <a:pt x="6" y="5"/>
                        </a:lnTo>
                        <a:lnTo>
                          <a:pt x="8" y="4"/>
                        </a:lnTo>
                        <a:lnTo>
                          <a:pt x="10" y="4"/>
                        </a:lnTo>
                        <a:lnTo>
                          <a:pt x="12" y="3"/>
                        </a:lnTo>
                        <a:lnTo>
                          <a:pt x="14" y="3"/>
                        </a:lnTo>
                        <a:lnTo>
                          <a:pt x="17" y="2"/>
                        </a:lnTo>
                        <a:lnTo>
                          <a:pt x="19" y="1"/>
                        </a:lnTo>
                        <a:lnTo>
                          <a:pt x="16" y="1"/>
                        </a:lnTo>
                        <a:lnTo>
                          <a:pt x="14" y="0"/>
                        </a:lnTo>
                        <a:lnTo>
                          <a:pt x="11" y="0"/>
                        </a:lnTo>
                        <a:lnTo>
                          <a:pt x="10" y="1"/>
                        </a:lnTo>
                        <a:lnTo>
                          <a:pt x="8" y="2"/>
                        </a:lnTo>
                        <a:lnTo>
                          <a:pt x="7" y="2"/>
                        </a:lnTo>
                        <a:lnTo>
                          <a:pt x="4" y="0"/>
                        </a:lnTo>
                        <a:lnTo>
                          <a:pt x="5" y="2"/>
                        </a:lnTo>
                        <a:lnTo>
                          <a:pt x="5" y="3"/>
                        </a:lnTo>
                        <a:lnTo>
                          <a:pt x="4" y="3"/>
                        </a:lnTo>
                        <a:lnTo>
                          <a:pt x="5" y="3"/>
                        </a:lnTo>
                        <a:lnTo>
                          <a:pt x="4" y="9"/>
                        </a:lnTo>
                        <a:lnTo>
                          <a:pt x="3" y="10"/>
                        </a:lnTo>
                        <a:lnTo>
                          <a:pt x="2" y="11"/>
                        </a:lnTo>
                        <a:lnTo>
                          <a:pt x="0" y="12"/>
                        </a:lnTo>
                        <a:lnTo>
                          <a:pt x="2" y="12"/>
                        </a:lnTo>
                        <a:lnTo>
                          <a:pt x="2" y="14"/>
                        </a:lnTo>
                        <a:lnTo>
                          <a:pt x="1" y="17"/>
                        </a:lnTo>
                        <a:lnTo>
                          <a:pt x="1" y="19"/>
                        </a:lnTo>
                        <a:lnTo>
                          <a:pt x="4" y="16"/>
                        </a:lnTo>
                        <a:lnTo>
                          <a:pt x="6" y="16"/>
                        </a:lnTo>
                        <a:lnTo>
                          <a:pt x="7" y="18"/>
                        </a:lnTo>
                        <a:lnTo>
                          <a:pt x="4" y="20"/>
                        </a:lnTo>
                        <a:lnTo>
                          <a:pt x="7" y="20"/>
                        </a:lnTo>
                        <a:lnTo>
                          <a:pt x="9" y="20"/>
                        </a:lnTo>
                        <a:lnTo>
                          <a:pt x="10" y="20"/>
                        </a:lnTo>
                        <a:lnTo>
                          <a:pt x="11" y="22"/>
                        </a:lnTo>
                        <a:lnTo>
                          <a:pt x="12" y="24"/>
                        </a:lnTo>
                        <a:lnTo>
                          <a:pt x="13" y="25"/>
                        </a:lnTo>
                        <a:lnTo>
                          <a:pt x="13" y="23"/>
                        </a:lnTo>
                        <a:lnTo>
                          <a:pt x="12" y="21"/>
                        </a:lnTo>
                        <a:lnTo>
                          <a:pt x="11" y="20"/>
                        </a:lnTo>
                        <a:lnTo>
                          <a:pt x="11" y="19"/>
                        </a:lnTo>
                        <a:lnTo>
                          <a:pt x="13" y="18"/>
                        </a:lnTo>
                        <a:lnTo>
                          <a:pt x="14" y="18"/>
                        </a:lnTo>
                        <a:lnTo>
                          <a:pt x="17" y="19"/>
                        </a:lnTo>
                        <a:lnTo>
                          <a:pt x="19" y="17"/>
                        </a:lnTo>
                        <a:lnTo>
                          <a:pt x="21" y="17"/>
                        </a:lnTo>
                        <a:lnTo>
                          <a:pt x="23" y="16"/>
                        </a:lnTo>
                        <a:lnTo>
                          <a:pt x="24" y="16"/>
                        </a:lnTo>
                        <a:lnTo>
                          <a:pt x="25" y="16"/>
                        </a:lnTo>
                        <a:lnTo>
                          <a:pt x="26" y="17"/>
                        </a:lnTo>
                        <a:lnTo>
                          <a:pt x="26" y="15"/>
                        </a:lnTo>
                        <a:lnTo>
                          <a:pt x="30" y="17"/>
                        </a:lnTo>
                        <a:lnTo>
                          <a:pt x="29" y="16"/>
                        </a:lnTo>
                        <a:lnTo>
                          <a:pt x="26" y="14"/>
                        </a:lnTo>
                        <a:lnTo>
                          <a:pt x="27" y="12"/>
                        </a:lnTo>
                        <a:lnTo>
                          <a:pt x="28" y="10"/>
                        </a:lnTo>
                        <a:lnTo>
                          <a:pt x="30" y="10"/>
                        </a:lnTo>
                        <a:lnTo>
                          <a:pt x="32" y="8"/>
                        </a:lnTo>
                      </a:path>
                    </a:pathLst>
                  </a:custGeom>
                  <a:solidFill>
                    <a:srgbClr val="DF9F7F">
                      <a:alpha val="100000"/>
                    </a:srgbClr>
                  </a:solidFill>
                  <a:ln w="9525">
                    <a:noFill/>
                  </a:ln>
                </p:spPr>
                <p:txBody>
                  <a:bodyPr/>
                  <a:lstStyle/>
                  <a:p>
                    <a:endParaRPr lang="zh-CN" altLang="en-US"/>
                  </a:p>
                </p:txBody>
              </p:sp>
              <p:sp>
                <p:nvSpPr>
                  <p:cNvPr id="7223" name="未知"/>
                  <p:cNvSpPr/>
                  <p:nvPr/>
                </p:nvSpPr>
                <p:spPr>
                  <a:xfrm>
                    <a:off x="16" y="0"/>
                    <a:ext cx="17" cy="17"/>
                  </a:xfrm>
                  <a:custGeom>
                    <a:avLst/>
                    <a:gdLst/>
                    <a:ahLst/>
                    <a:cxnLst>
                      <a:cxn ang="0">
                        <a:pos x="14" y="0"/>
                      </a:cxn>
                      <a:cxn ang="0">
                        <a:pos x="10" y="1"/>
                      </a:cxn>
                      <a:cxn ang="0">
                        <a:pos x="10" y="2"/>
                      </a:cxn>
                      <a:cxn ang="0">
                        <a:pos x="0" y="16"/>
                      </a:cxn>
                      <a:cxn ang="0">
                        <a:pos x="5" y="16"/>
                      </a:cxn>
                      <a:cxn ang="0">
                        <a:pos x="16" y="3"/>
                      </a:cxn>
                      <a:cxn ang="0">
                        <a:pos x="16" y="1"/>
                      </a:cxn>
                      <a:cxn ang="0">
                        <a:pos x="14" y="0"/>
                      </a:cxn>
                    </a:cxnLst>
                    <a:rect l="0" t="0" r="0" b="0"/>
                    <a:pathLst>
                      <a:path w="17" h="17">
                        <a:moveTo>
                          <a:pt x="14" y="0"/>
                        </a:moveTo>
                        <a:lnTo>
                          <a:pt x="10" y="1"/>
                        </a:lnTo>
                        <a:lnTo>
                          <a:pt x="10" y="2"/>
                        </a:lnTo>
                        <a:lnTo>
                          <a:pt x="0" y="16"/>
                        </a:lnTo>
                        <a:lnTo>
                          <a:pt x="5" y="16"/>
                        </a:lnTo>
                        <a:lnTo>
                          <a:pt x="16" y="3"/>
                        </a:lnTo>
                        <a:lnTo>
                          <a:pt x="16" y="1"/>
                        </a:lnTo>
                        <a:lnTo>
                          <a:pt x="14" y="0"/>
                        </a:lnTo>
                      </a:path>
                    </a:pathLst>
                  </a:custGeom>
                  <a:solidFill>
                    <a:srgbClr val="3F3F3F">
                      <a:alpha val="100000"/>
                    </a:srgbClr>
                  </a:solidFill>
                  <a:ln w="9525">
                    <a:noFill/>
                  </a:ln>
                </p:spPr>
                <p:txBody>
                  <a:bodyPr/>
                  <a:lstStyle/>
                  <a:p>
                    <a:endParaRPr lang="zh-CN" altLang="en-US"/>
                  </a:p>
                </p:txBody>
              </p:sp>
              <p:sp>
                <p:nvSpPr>
                  <p:cNvPr id="7224" name="未知"/>
                  <p:cNvSpPr/>
                  <p:nvPr/>
                </p:nvSpPr>
                <p:spPr>
                  <a:xfrm>
                    <a:off x="40" y="15"/>
                    <a:ext cx="17" cy="17"/>
                  </a:xfrm>
                  <a:custGeom>
                    <a:avLst/>
                    <a:gdLst/>
                    <a:ahLst/>
                    <a:cxnLst>
                      <a:cxn ang="0">
                        <a:pos x="0" y="0"/>
                      </a:cxn>
                      <a:cxn ang="0">
                        <a:pos x="2" y="2"/>
                      </a:cxn>
                      <a:cxn ang="0">
                        <a:pos x="5" y="4"/>
                      </a:cxn>
                      <a:cxn ang="0">
                        <a:pos x="5" y="6"/>
                      </a:cxn>
                      <a:cxn ang="0">
                        <a:pos x="5" y="9"/>
                      </a:cxn>
                      <a:cxn ang="0">
                        <a:pos x="5" y="12"/>
                      </a:cxn>
                      <a:cxn ang="0">
                        <a:pos x="5" y="16"/>
                      </a:cxn>
                      <a:cxn ang="0">
                        <a:pos x="10" y="8"/>
                      </a:cxn>
                      <a:cxn ang="0">
                        <a:pos x="13" y="6"/>
                      </a:cxn>
                      <a:cxn ang="0">
                        <a:pos x="16" y="4"/>
                      </a:cxn>
                      <a:cxn ang="0">
                        <a:pos x="10" y="4"/>
                      </a:cxn>
                      <a:cxn ang="0">
                        <a:pos x="8" y="1"/>
                      </a:cxn>
                      <a:cxn ang="0">
                        <a:pos x="5" y="0"/>
                      </a:cxn>
                      <a:cxn ang="0">
                        <a:pos x="0" y="0"/>
                      </a:cxn>
                    </a:cxnLst>
                    <a:rect l="0" t="0" r="0" b="0"/>
                    <a:pathLst>
                      <a:path w="17" h="17">
                        <a:moveTo>
                          <a:pt x="0" y="0"/>
                        </a:moveTo>
                        <a:lnTo>
                          <a:pt x="2" y="2"/>
                        </a:lnTo>
                        <a:lnTo>
                          <a:pt x="5" y="4"/>
                        </a:lnTo>
                        <a:lnTo>
                          <a:pt x="5" y="6"/>
                        </a:lnTo>
                        <a:lnTo>
                          <a:pt x="5" y="9"/>
                        </a:lnTo>
                        <a:lnTo>
                          <a:pt x="5" y="12"/>
                        </a:lnTo>
                        <a:lnTo>
                          <a:pt x="5" y="16"/>
                        </a:lnTo>
                        <a:lnTo>
                          <a:pt x="10" y="8"/>
                        </a:lnTo>
                        <a:lnTo>
                          <a:pt x="13" y="6"/>
                        </a:lnTo>
                        <a:lnTo>
                          <a:pt x="16" y="4"/>
                        </a:lnTo>
                        <a:lnTo>
                          <a:pt x="10" y="4"/>
                        </a:lnTo>
                        <a:lnTo>
                          <a:pt x="8" y="1"/>
                        </a:lnTo>
                        <a:lnTo>
                          <a:pt x="5" y="0"/>
                        </a:lnTo>
                        <a:lnTo>
                          <a:pt x="0" y="0"/>
                        </a:lnTo>
                      </a:path>
                    </a:pathLst>
                  </a:custGeom>
                  <a:solidFill>
                    <a:srgbClr val="DF9F7F">
                      <a:alpha val="100000"/>
                    </a:srgbClr>
                  </a:solidFill>
                  <a:ln w="9525">
                    <a:noFill/>
                  </a:ln>
                </p:spPr>
                <p:txBody>
                  <a:bodyPr/>
                  <a:lstStyle/>
                  <a:p>
                    <a:endParaRPr lang="zh-CN" altLang="en-US"/>
                  </a:p>
                </p:txBody>
              </p:sp>
              <p:sp>
                <p:nvSpPr>
                  <p:cNvPr id="7225" name="未知"/>
                  <p:cNvSpPr/>
                  <p:nvPr/>
                </p:nvSpPr>
                <p:spPr>
                  <a:xfrm>
                    <a:off x="19" y="3"/>
                    <a:ext cx="17" cy="17"/>
                  </a:xfrm>
                  <a:custGeom>
                    <a:avLst/>
                    <a:gdLst/>
                    <a:ahLst/>
                    <a:cxnLst>
                      <a:cxn ang="0">
                        <a:pos x="16" y="1"/>
                      </a:cxn>
                      <a:cxn ang="0">
                        <a:pos x="16" y="2"/>
                      </a:cxn>
                      <a:cxn ang="0">
                        <a:pos x="2" y="16"/>
                      </a:cxn>
                      <a:cxn ang="0">
                        <a:pos x="0" y="14"/>
                      </a:cxn>
                      <a:cxn ang="0">
                        <a:pos x="0" y="13"/>
                      </a:cxn>
                      <a:cxn ang="0">
                        <a:pos x="2" y="12"/>
                      </a:cxn>
                      <a:cxn ang="0">
                        <a:pos x="5" y="12"/>
                      </a:cxn>
                      <a:cxn ang="0">
                        <a:pos x="16" y="2"/>
                      </a:cxn>
                      <a:cxn ang="0">
                        <a:pos x="8" y="0"/>
                      </a:cxn>
                      <a:cxn ang="0">
                        <a:pos x="16" y="1"/>
                      </a:cxn>
                    </a:cxnLst>
                    <a:rect l="0" t="0" r="0" b="0"/>
                    <a:pathLst>
                      <a:path w="17" h="17">
                        <a:moveTo>
                          <a:pt x="16" y="1"/>
                        </a:moveTo>
                        <a:lnTo>
                          <a:pt x="16" y="2"/>
                        </a:lnTo>
                        <a:lnTo>
                          <a:pt x="2" y="16"/>
                        </a:lnTo>
                        <a:lnTo>
                          <a:pt x="0" y="14"/>
                        </a:lnTo>
                        <a:lnTo>
                          <a:pt x="0" y="13"/>
                        </a:lnTo>
                        <a:lnTo>
                          <a:pt x="2" y="12"/>
                        </a:lnTo>
                        <a:lnTo>
                          <a:pt x="5" y="12"/>
                        </a:lnTo>
                        <a:lnTo>
                          <a:pt x="16" y="2"/>
                        </a:lnTo>
                        <a:lnTo>
                          <a:pt x="8" y="0"/>
                        </a:lnTo>
                        <a:lnTo>
                          <a:pt x="16" y="1"/>
                        </a:lnTo>
                      </a:path>
                    </a:pathLst>
                  </a:custGeom>
                  <a:solidFill>
                    <a:srgbClr val="9F9F9F">
                      <a:alpha val="100000"/>
                    </a:srgbClr>
                  </a:solidFill>
                  <a:ln w="9525">
                    <a:noFill/>
                  </a:ln>
                </p:spPr>
                <p:txBody>
                  <a:bodyPr/>
                  <a:lstStyle/>
                  <a:p>
                    <a:endParaRPr lang="zh-CN" altLang="en-US"/>
                  </a:p>
                </p:txBody>
              </p:sp>
            </p:grpSp>
            <p:sp>
              <p:nvSpPr>
                <p:cNvPr id="7220" name="未知"/>
                <p:cNvSpPr/>
                <p:nvPr/>
              </p:nvSpPr>
              <p:spPr>
                <a:xfrm>
                  <a:off x="35" y="8"/>
                  <a:ext cx="19" cy="25"/>
                </a:xfrm>
                <a:custGeom>
                  <a:avLst/>
                  <a:gdLst/>
                  <a:ahLst/>
                  <a:cxnLst>
                    <a:cxn ang="0">
                      <a:pos x="0" y="1"/>
                    </a:cxn>
                    <a:cxn ang="0">
                      <a:pos x="3" y="3"/>
                    </a:cxn>
                    <a:cxn ang="0">
                      <a:pos x="7" y="5"/>
                    </a:cxn>
                    <a:cxn ang="0">
                      <a:pos x="8" y="6"/>
                    </a:cxn>
                    <a:cxn ang="0">
                      <a:pos x="10" y="9"/>
                    </a:cxn>
                    <a:cxn ang="0">
                      <a:pos x="11" y="11"/>
                    </a:cxn>
                    <a:cxn ang="0">
                      <a:pos x="12" y="13"/>
                    </a:cxn>
                    <a:cxn ang="0">
                      <a:pos x="13" y="17"/>
                    </a:cxn>
                    <a:cxn ang="0">
                      <a:pos x="12" y="21"/>
                    </a:cxn>
                    <a:cxn ang="0">
                      <a:pos x="12" y="24"/>
                    </a:cxn>
                    <a:cxn ang="0">
                      <a:pos x="17" y="24"/>
                    </a:cxn>
                    <a:cxn ang="0">
                      <a:pos x="18" y="19"/>
                    </a:cxn>
                    <a:cxn ang="0">
                      <a:pos x="18" y="16"/>
                    </a:cxn>
                    <a:cxn ang="0">
                      <a:pos x="18" y="12"/>
                    </a:cxn>
                    <a:cxn ang="0">
                      <a:pos x="17" y="9"/>
                    </a:cxn>
                    <a:cxn ang="0">
                      <a:pos x="14" y="5"/>
                    </a:cxn>
                    <a:cxn ang="0">
                      <a:pos x="12" y="3"/>
                    </a:cxn>
                    <a:cxn ang="0">
                      <a:pos x="9" y="2"/>
                    </a:cxn>
                    <a:cxn ang="0">
                      <a:pos x="6" y="0"/>
                    </a:cxn>
                    <a:cxn ang="0">
                      <a:pos x="0" y="1"/>
                    </a:cxn>
                  </a:cxnLst>
                  <a:rect l="0" t="0" r="0" b="0"/>
                  <a:pathLst>
                    <a:path w="19" h="25">
                      <a:moveTo>
                        <a:pt x="0" y="1"/>
                      </a:moveTo>
                      <a:lnTo>
                        <a:pt x="3" y="3"/>
                      </a:lnTo>
                      <a:lnTo>
                        <a:pt x="7" y="5"/>
                      </a:lnTo>
                      <a:lnTo>
                        <a:pt x="8" y="6"/>
                      </a:lnTo>
                      <a:lnTo>
                        <a:pt x="10" y="9"/>
                      </a:lnTo>
                      <a:lnTo>
                        <a:pt x="11" y="11"/>
                      </a:lnTo>
                      <a:lnTo>
                        <a:pt x="12" y="13"/>
                      </a:lnTo>
                      <a:lnTo>
                        <a:pt x="13" y="17"/>
                      </a:lnTo>
                      <a:lnTo>
                        <a:pt x="12" y="21"/>
                      </a:lnTo>
                      <a:lnTo>
                        <a:pt x="12" y="24"/>
                      </a:lnTo>
                      <a:lnTo>
                        <a:pt x="17" y="24"/>
                      </a:lnTo>
                      <a:lnTo>
                        <a:pt x="18" y="19"/>
                      </a:lnTo>
                      <a:lnTo>
                        <a:pt x="18" y="16"/>
                      </a:lnTo>
                      <a:lnTo>
                        <a:pt x="18" y="12"/>
                      </a:lnTo>
                      <a:lnTo>
                        <a:pt x="17" y="9"/>
                      </a:lnTo>
                      <a:lnTo>
                        <a:pt x="14" y="5"/>
                      </a:lnTo>
                      <a:lnTo>
                        <a:pt x="12" y="3"/>
                      </a:lnTo>
                      <a:lnTo>
                        <a:pt x="9" y="2"/>
                      </a:lnTo>
                      <a:lnTo>
                        <a:pt x="6" y="0"/>
                      </a:lnTo>
                      <a:lnTo>
                        <a:pt x="0" y="1"/>
                      </a:lnTo>
                    </a:path>
                  </a:pathLst>
                </a:custGeom>
                <a:solidFill>
                  <a:srgbClr val="FFFFFF">
                    <a:alpha val="100000"/>
                  </a:srgbClr>
                </a:solidFill>
                <a:ln w="9525">
                  <a:noFill/>
                </a:ln>
              </p:spPr>
              <p:txBody>
                <a:bodyPr/>
                <a:lstStyle/>
                <a:p>
                  <a:endParaRPr lang="zh-CN" altLang="en-US"/>
                </a:p>
              </p:txBody>
            </p:sp>
          </p:grpSp>
        </p:grpSp>
        <p:grpSp>
          <p:nvGrpSpPr>
            <p:cNvPr id="7190" name="Group 113"/>
            <p:cNvGrpSpPr/>
            <p:nvPr/>
          </p:nvGrpSpPr>
          <p:grpSpPr>
            <a:xfrm>
              <a:off x="153" y="162"/>
              <a:ext cx="51" cy="93"/>
              <a:chOff x="0" y="0"/>
              <a:chExt cx="51" cy="93"/>
            </a:xfrm>
          </p:grpSpPr>
          <p:sp>
            <p:nvSpPr>
              <p:cNvPr id="7214" name="未知"/>
              <p:cNvSpPr/>
              <p:nvPr/>
            </p:nvSpPr>
            <p:spPr>
              <a:xfrm>
                <a:off x="0" y="0"/>
                <a:ext cx="51" cy="92"/>
              </a:xfrm>
              <a:custGeom>
                <a:avLst/>
                <a:gdLst/>
                <a:ahLst/>
                <a:cxnLst>
                  <a:cxn ang="0">
                    <a:pos x="0" y="0"/>
                  </a:cxn>
                  <a:cxn ang="0">
                    <a:pos x="5" y="3"/>
                  </a:cxn>
                  <a:cxn ang="0">
                    <a:pos x="10" y="4"/>
                  </a:cxn>
                  <a:cxn ang="0">
                    <a:pos x="17" y="5"/>
                  </a:cxn>
                  <a:cxn ang="0">
                    <a:pos x="24" y="7"/>
                  </a:cxn>
                  <a:cxn ang="0">
                    <a:pos x="28" y="6"/>
                  </a:cxn>
                  <a:cxn ang="0">
                    <a:pos x="34" y="5"/>
                  </a:cxn>
                  <a:cxn ang="0">
                    <a:pos x="38" y="4"/>
                  </a:cxn>
                  <a:cxn ang="0">
                    <a:pos x="43" y="1"/>
                  </a:cxn>
                  <a:cxn ang="0">
                    <a:pos x="48" y="22"/>
                  </a:cxn>
                  <a:cxn ang="0">
                    <a:pos x="49" y="36"/>
                  </a:cxn>
                  <a:cxn ang="0">
                    <a:pos x="50" y="42"/>
                  </a:cxn>
                  <a:cxn ang="0">
                    <a:pos x="50" y="54"/>
                  </a:cxn>
                  <a:cxn ang="0">
                    <a:pos x="49" y="64"/>
                  </a:cxn>
                  <a:cxn ang="0">
                    <a:pos x="48" y="76"/>
                  </a:cxn>
                  <a:cxn ang="0">
                    <a:pos x="45" y="87"/>
                  </a:cxn>
                  <a:cxn ang="0">
                    <a:pos x="12" y="91"/>
                  </a:cxn>
                  <a:cxn ang="0">
                    <a:pos x="8" y="51"/>
                  </a:cxn>
                  <a:cxn ang="0">
                    <a:pos x="4" y="24"/>
                  </a:cxn>
                  <a:cxn ang="0">
                    <a:pos x="0" y="0"/>
                  </a:cxn>
                </a:cxnLst>
                <a:rect l="0" t="0" r="0" b="0"/>
                <a:pathLst>
                  <a:path w="51" h="92">
                    <a:moveTo>
                      <a:pt x="0" y="0"/>
                    </a:moveTo>
                    <a:lnTo>
                      <a:pt x="5" y="3"/>
                    </a:lnTo>
                    <a:lnTo>
                      <a:pt x="10" y="4"/>
                    </a:lnTo>
                    <a:lnTo>
                      <a:pt x="17" y="5"/>
                    </a:lnTo>
                    <a:lnTo>
                      <a:pt x="24" y="7"/>
                    </a:lnTo>
                    <a:lnTo>
                      <a:pt x="28" y="6"/>
                    </a:lnTo>
                    <a:lnTo>
                      <a:pt x="34" y="5"/>
                    </a:lnTo>
                    <a:lnTo>
                      <a:pt x="38" y="4"/>
                    </a:lnTo>
                    <a:lnTo>
                      <a:pt x="43" y="1"/>
                    </a:lnTo>
                    <a:lnTo>
                      <a:pt x="48" y="22"/>
                    </a:lnTo>
                    <a:lnTo>
                      <a:pt x="49" y="36"/>
                    </a:lnTo>
                    <a:lnTo>
                      <a:pt x="50" y="42"/>
                    </a:lnTo>
                    <a:lnTo>
                      <a:pt x="50" y="54"/>
                    </a:lnTo>
                    <a:lnTo>
                      <a:pt x="49" y="64"/>
                    </a:lnTo>
                    <a:lnTo>
                      <a:pt x="48" y="76"/>
                    </a:lnTo>
                    <a:lnTo>
                      <a:pt x="45" y="87"/>
                    </a:lnTo>
                    <a:lnTo>
                      <a:pt x="12" y="91"/>
                    </a:lnTo>
                    <a:lnTo>
                      <a:pt x="8" y="51"/>
                    </a:lnTo>
                    <a:lnTo>
                      <a:pt x="4" y="24"/>
                    </a:lnTo>
                    <a:lnTo>
                      <a:pt x="0" y="0"/>
                    </a:lnTo>
                  </a:path>
                </a:pathLst>
              </a:custGeom>
              <a:solidFill>
                <a:srgbClr val="FFFFFF">
                  <a:alpha val="100000"/>
                </a:srgbClr>
              </a:solidFill>
              <a:ln w="9525">
                <a:noFill/>
              </a:ln>
            </p:spPr>
            <p:txBody>
              <a:bodyPr/>
              <a:lstStyle/>
              <a:p>
                <a:endParaRPr lang="zh-CN" altLang="en-US"/>
              </a:p>
            </p:txBody>
          </p:sp>
          <p:sp>
            <p:nvSpPr>
              <p:cNvPr id="7215" name="未知"/>
              <p:cNvSpPr/>
              <p:nvPr/>
            </p:nvSpPr>
            <p:spPr>
              <a:xfrm>
                <a:off x="7" y="24"/>
                <a:ext cx="44" cy="69"/>
              </a:xfrm>
              <a:custGeom>
                <a:avLst/>
                <a:gdLst/>
                <a:ahLst/>
                <a:cxnLst>
                  <a:cxn ang="0">
                    <a:pos x="0" y="5"/>
                  </a:cxn>
                  <a:cxn ang="0">
                    <a:pos x="18" y="5"/>
                  </a:cxn>
                  <a:cxn ang="0">
                    <a:pos x="27" y="4"/>
                  </a:cxn>
                  <a:cxn ang="0">
                    <a:pos x="36" y="2"/>
                  </a:cxn>
                  <a:cxn ang="0">
                    <a:pos x="42" y="0"/>
                  </a:cxn>
                  <a:cxn ang="0">
                    <a:pos x="43" y="57"/>
                  </a:cxn>
                  <a:cxn ang="0">
                    <a:pos x="12" y="68"/>
                  </a:cxn>
                  <a:cxn ang="0">
                    <a:pos x="0" y="5"/>
                  </a:cxn>
                </a:cxnLst>
                <a:rect l="0" t="0" r="0" b="0"/>
                <a:pathLst>
                  <a:path w="44" h="69">
                    <a:moveTo>
                      <a:pt x="0" y="5"/>
                    </a:moveTo>
                    <a:lnTo>
                      <a:pt x="18" y="5"/>
                    </a:lnTo>
                    <a:lnTo>
                      <a:pt x="27" y="4"/>
                    </a:lnTo>
                    <a:lnTo>
                      <a:pt x="36" y="2"/>
                    </a:lnTo>
                    <a:lnTo>
                      <a:pt x="42" y="0"/>
                    </a:lnTo>
                    <a:lnTo>
                      <a:pt x="43" y="57"/>
                    </a:lnTo>
                    <a:lnTo>
                      <a:pt x="12" y="68"/>
                    </a:lnTo>
                    <a:lnTo>
                      <a:pt x="0" y="5"/>
                    </a:lnTo>
                  </a:path>
                </a:pathLst>
              </a:custGeom>
              <a:solidFill>
                <a:srgbClr val="FFBF1F">
                  <a:alpha val="100000"/>
                </a:srgbClr>
              </a:solidFill>
              <a:ln w="9525">
                <a:noFill/>
              </a:ln>
            </p:spPr>
            <p:txBody>
              <a:bodyPr/>
              <a:lstStyle/>
              <a:p>
                <a:endParaRPr lang="zh-CN" altLang="en-US"/>
              </a:p>
            </p:txBody>
          </p:sp>
        </p:grpSp>
        <p:grpSp>
          <p:nvGrpSpPr>
            <p:cNvPr id="7191" name="Group 116"/>
            <p:cNvGrpSpPr/>
            <p:nvPr/>
          </p:nvGrpSpPr>
          <p:grpSpPr>
            <a:xfrm>
              <a:off x="183" y="140"/>
              <a:ext cx="104" cy="114"/>
              <a:chOff x="0" y="0"/>
              <a:chExt cx="104" cy="114"/>
            </a:xfrm>
          </p:grpSpPr>
          <p:sp>
            <p:nvSpPr>
              <p:cNvPr id="7212" name="未知"/>
              <p:cNvSpPr/>
              <p:nvPr/>
            </p:nvSpPr>
            <p:spPr>
              <a:xfrm>
                <a:off x="0" y="0"/>
                <a:ext cx="104" cy="114"/>
              </a:xfrm>
              <a:custGeom>
                <a:avLst/>
                <a:gdLst/>
                <a:ahLst/>
                <a:cxnLst>
                  <a:cxn ang="0">
                    <a:pos x="4" y="0"/>
                  </a:cxn>
                  <a:cxn ang="0">
                    <a:pos x="10" y="2"/>
                  </a:cxn>
                  <a:cxn ang="0">
                    <a:pos x="17" y="9"/>
                  </a:cxn>
                  <a:cxn ang="0">
                    <a:pos x="42" y="17"/>
                  </a:cxn>
                  <a:cxn ang="0">
                    <a:pos x="49" y="21"/>
                  </a:cxn>
                  <a:cxn ang="0">
                    <a:pos x="57" y="33"/>
                  </a:cxn>
                  <a:cxn ang="0">
                    <a:pos x="57" y="41"/>
                  </a:cxn>
                  <a:cxn ang="0">
                    <a:pos x="58" y="48"/>
                  </a:cxn>
                  <a:cxn ang="0">
                    <a:pos x="62" y="58"/>
                  </a:cxn>
                  <a:cxn ang="0">
                    <a:pos x="74" y="76"/>
                  </a:cxn>
                  <a:cxn ang="0">
                    <a:pos x="82" y="88"/>
                  </a:cxn>
                  <a:cxn ang="0">
                    <a:pos x="91" y="99"/>
                  </a:cxn>
                  <a:cxn ang="0">
                    <a:pos x="103" y="111"/>
                  </a:cxn>
                  <a:cxn ang="0">
                    <a:pos x="6" y="113"/>
                  </a:cxn>
                  <a:cxn ang="0">
                    <a:pos x="12" y="101"/>
                  </a:cxn>
                  <a:cxn ang="0">
                    <a:pos x="14" y="93"/>
                  </a:cxn>
                  <a:cxn ang="0">
                    <a:pos x="16" y="77"/>
                  </a:cxn>
                  <a:cxn ang="0">
                    <a:pos x="15" y="51"/>
                  </a:cxn>
                  <a:cxn ang="0">
                    <a:pos x="12" y="32"/>
                  </a:cxn>
                  <a:cxn ang="0">
                    <a:pos x="8" y="19"/>
                  </a:cxn>
                  <a:cxn ang="0">
                    <a:pos x="0" y="6"/>
                  </a:cxn>
                  <a:cxn ang="0">
                    <a:pos x="4" y="0"/>
                  </a:cxn>
                </a:cxnLst>
                <a:rect l="0" t="0" r="0" b="0"/>
                <a:pathLst>
                  <a:path w="104" h="114">
                    <a:moveTo>
                      <a:pt x="4" y="0"/>
                    </a:moveTo>
                    <a:lnTo>
                      <a:pt x="10" y="2"/>
                    </a:lnTo>
                    <a:lnTo>
                      <a:pt x="17" y="9"/>
                    </a:lnTo>
                    <a:lnTo>
                      <a:pt x="42" y="17"/>
                    </a:lnTo>
                    <a:lnTo>
                      <a:pt x="49" y="21"/>
                    </a:lnTo>
                    <a:lnTo>
                      <a:pt x="57" y="33"/>
                    </a:lnTo>
                    <a:lnTo>
                      <a:pt x="57" y="41"/>
                    </a:lnTo>
                    <a:lnTo>
                      <a:pt x="58" y="48"/>
                    </a:lnTo>
                    <a:lnTo>
                      <a:pt x="62" y="58"/>
                    </a:lnTo>
                    <a:lnTo>
                      <a:pt x="74" y="76"/>
                    </a:lnTo>
                    <a:lnTo>
                      <a:pt x="82" y="88"/>
                    </a:lnTo>
                    <a:lnTo>
                      <a:pt x="91" y="99"/>
                    </a:lnTo>
                    <a:lnTo>
                      <a:pt x="103" y="111"/>
                    </a:lnTo>
                    <a:lnTo>
                      <a:pt x="6" y="113"/>
                    </a:lnTo>
                    <a:lnTo>
                      <a:pt x="12" y="101"/>
                    </a:lnTo>
                    <a:lnTo>
                      <a:pt x="14" y="93"/>
                    </a:lnTo>
                    <a:lnTo>
                      <a:pt x="16" y="77"/>
                    </a:lnTo>
                    <a:lnTo>
                      <a:pt x="15" y="51"/>
                    </a:lnTo>
                    <a:lnTo>
                      <a:pt x="12" y="32"/>
                    </a:lnTo>
                    <a:lnTo>
                      <a:pt x="8" y="19"/>
                    </a:lnTo>
                    <a:lnTo>
                      <a:pt x="0" y="6"/>
                    </a:lnTo>
                    <a:lnTo>
                      <a:pt x="4" y="0"/>
                    </a:lnTo>
                  </a:path>
                </a:pathLst>
              </a:custGeom>
              <a:solidFill>
                <a:srgbClr val="FF5F7F">
                  <a:alpha val="100000"/>
                </a:srgbClr>
              </a:solidFill>
              <a:ln w="9525">
                <a:noFill/>
              </a:ln>
            </p:spPr>
            <p:txBody>
              <a:bodyPr/>
              <a:lstStyle/>
              <a:p>
                <a:endParaRPr lang="zh-CN" altLang="en-US"/>
              </a:p>
            </p:txBody>
          </p:sp>
          <p:sp>
            <p:nvSpPr>
              <p:cNvPr id="7213" name="未知"/>
              <p:cNvSpPr/>
              <p:nvPr/>
            </p:nvSpPr>
            <p:spPr>
              <a:xfrm>
                <a:off x="27" y="14"/>
                <a:ext cx="22" cy="58"/>
              </a:xfrm>
              <a:custGeom>
                <a:avLst/>
                <a:gdLst/>
                <a:ahLst/>
                <a:cxnLst>
                  <a:cxn ang="0">
                    <a:pos x="0" y="0"/>
                  </a:cxn>
                  <a:cxn ang="0">
                    <a:pos x="8" y="5"/>
                  </a:cxn>
                  <a:cxn ang="0">
                    <a:pos x="12" y="11"/>
                  </a:cxn>
                  <a:cxn ang="0">
                    <a:pos x="15" y="17"/>
                  </a:cxn>
                  <a:cxn ang="0">
                    <a:pos x="17" y="24"/>
                  </a:cxn>
                  <a:cxn ang="0">
                    <a:pos x="20" y="32"/>
                  </a:cxn>
                  <a:cxn ang="0">
                    <a:pos x="21" y="40"/>
                  </a:cxn>
                  <a:cxn ang="0">
                    <a:pos x="21" y="50"/>
                  </a:cxn>
                  <a:cxn ang="0">
                    <a:pos x="20" y="57"/>
                  </a:cxn>
                  <a:cxn ang="0">
                    <a:pos x="18" y="44"/>
                  </a:cxn>
                  <a:cxn ang="0">
                    <a:pos x="16" y="37"/>
                  </a:cxn>
                  <a:cxn ang="0">
                    <a:pos x="13" y="33"/>
                  </a:cxn>
                  <a:cxn ang="0">
                    <a:pos x="9" y="31"/>
                  </a:cxn>
                  <a:cxn ang="0">
                    <a:pos x="11" y="26"/>
                  </a:cxn>
                  <a:cxn ang="0">
                    <a:pos x="12" y="19"/>
                  </a:cxn>
                  <a:cxn ang="0">
                    <a:pos x="9" y="13"/>
                  </a:cxn>
                  <a:cxn ang="0">
                    <a:pos x="5" y="7"/>
                  </a:cxn>
                  <a:cxn ang="0">
                    <a:pos x="0" y="0"/>
                  </a:cxn>
                </a:cxnLst>
                <a:rect l="0" t="0" r="0" b="0"/>
                <a:pathLst>
                  <a:path w="22" h="58">
                    <a:moveTo>
                      <a:pt x="0" y="0"/>
                    </a:moveTo>
                    <a:lnTo>
                      <a:pt x="8" y="5"/>
                    </a:lnTo>
                    <a:lnTo>
                      <a:pt x="12" y="11"/>
                    </a:lnTo>
                    <a:lnTo>
                      <a:pt x="15" y="17"/>
                    </a:lnTo>
                    <a:lnTo>
                      <a:pt x="17" y="24"/>
                    </a:lnTo>
                    <a:lnTo>
                      <a:pt x="20" y="32"/>
                    </a:lnTo>
                    <a:lnTo>
                      <a:pt x="21" y="40"/>
                    </a:lnTo>
                    <a:lnTo>
                      <a:pt x="21" y="50"/>
                    </a:lnTo>
                    <a:lnTo>
                      <a:pt x="20" y="57"/>
                    </a:lnTo>
                    <a:lnTo>
                      <a:pt x="18" y="44"/>
                    </a:lnTo>
                    <a:lnTo>
                      <a:pt x="16" y="37"/>
                    </a:lnTo>
                    <a:lnTo>
                      <a:pt x="13" y="33"/>
                    </a:lnTo>
                    <a:lnTo>
                      <a:pt x="9" y="31"/>
                    </a:lnTo>
                    <a:lnTo>
                      <a:pt x="11" y="26"/>
                    </a:lnTo>
                    <a:lnTo>
                      <a:pt x="12" y="19"/>
                    </a:lnTo>
                    <a:lnTo>
                      <a:pt x="9" y="13"/>
                    </a:lnTo>
                    <a:lnTo>
                      <a:pt x="5" y="7"/>
                    </a:lnTo>
                    <a:lnTo>
                      <a:pt x="0" y="0"/>
                    </a:lnTo>
                  </a:path>
                </a:pathLst>
              </a:custGeom>
              <a:solidFill>
                <a:srgbClr val="DF3F5F">
                  <a:alpha val="100000"/>
                </a:srgbClr>
              </a:solidFill>
              <a:ln w="9525">
                <a:noFill/>
              </a:ln>
            </p:spPr>
            <p:txBody>
              <a:bodyPr/>
              <a:lstStyle/>
              <a:p>
                <a:endParaRPr lang="zh-CN" altLang="en-US"/>
              </a:p>
            </p:txBody>
          </p:sp>
        </p:grpSp>
        <p:sp>
          <p:nvSpPr>
            <p:cNvPr id="7192" name="未知"/>
            <p:cNvSpPr/>
            <p:nvPr/>
          </p:nvSpPr>
          <p:spPr>
            <a:xfrm>
              <a:off x="175" y="238"/>
              <a:ext cx="29" cy="21"/>
            </a:xfrm>
            <a:custGeom>
              <a:avLst/>
              <a:gdLst/>
              <a:ahLst/>
              <a:cxnLst>
                <a:cxn ang="0">
                  <a:pos x="24" y="3"/>
                </a:cxn>
                <a:cxn ang="0">
                  <a:pos x="19" y="0"/>
                </a:cxn>
                <a:cxn ang="0">
                  <a:pos x="13" y="1"/>
                </a:cxn>
                <a:cxn ang="0">
                  <a:pos x="7" y="3"/>
                </a:cxn>
                <a:cxn ang="0">
                  <a:pos x="1" y="5"/>
                </a:cxn>
                <a:cxn ang="0">
                  <a:pos x="0" y="7"/>
                </a:cxn>
                <a:cxn ang="0">
                  <a:pos x="3" y="10"/>
                </a:cxn>
                <a:cxn ang="0">
                  <a:pos x="4" y="13"/>
                </a:cxn>
                <a:cxn ang="0">
                  <a:pos x="7" y="16"/>
                </a:cxn>
                <a:cxn ang="0">
                  <a:pos x="9" y="17"/>
                </a:cxn>
                <a:cxn ang="0">
                  <a:pos x="13" y="18"/>
                </a:cxn>
                <a:cxn ang="0">
                  <a:pos x="16" y="20"/>
                </a:cxn>
                <a:cxn ang="0">
                  <a:pos x="21" y="20"/>
                </a:cxn>
                <a:cxn ang="0">
                  <a:pos x="23" y="20"/>
                </a:cxn>
                <a:cxn ang="0">
                  <a:pos x="24" y="18"/>
                </a:cxn>
                <a:cxn ang="0">
                  <a:pos x="24" y="16"/>
                </a:cxn>
                <a:cxn ang="0">
                  <a:pos x="28" y="16"/>
                </a:cxn>
                <a:cxn ang="0">
                  <a:pos x="24" y="14"/>
                </a:cxn>
                <a:cxn ang="0">
                  <a:pos x="23" y="11"/>
                </a:cxn>
                <a:cxn ang="0">
                  <a:pos x="23" y="9"/>
                </a:cxn>
                <a:cxn ang="0">
                  <a:pos x="23" y="7"/>
                </a:cxn>
                <a:cxn ang="0">
                  <a:pos x="24" y="3"/>
                </a:cxn>
              </a:cxnLst>
              <a:rect l="0" t="0" r="0" b="0"/>
              <a:pathLst>
                <a:path w="29" h="21">
                  <a:moveTo>
                    <a:pt x="24" y="3"/>
                  </a:moveTo>
                  <a:lnTo>
                    <a:pt x="19" y="0"/>
                  </a:lnTo>
                  <a:lnTo>
                    <a:pt x="13" y="1"/>
                  </a:lnTo>
                  <a:lnTo>
                    <a:pt x="7" y="3"/>
                  </a:lnTo>
                  <a:lnTo>
                    <a:pt x="1" y="5"/>
                  </a:lnTo>
                  <a:lnTo>
                    <a:pt x="0" y="7"/>
                  </a:lnTo>
                  <a:lnTo>
                    <a:pt x="3" y="10"/>
                  </a:lnTo>
                  <a:lnTo>
                    <a:pt x="4" y="13"/>
                  </a:lnTo>
                  <a:lnTo>
                    <a:pt x="7" y="16"/>
                  </a:lnTo>
                  <a:lnTo>
                    <a:pt x="9" y="17"/>
                  </a:lnTo>
                  <a:lnTo>
                    <a:pt x="13" y="18"/>
                  </a:lnTo>
                  <a:lnTo>
                    <a:pt x="16" y="20"/>
                  </a:lnTo>
                  <a:lnTo>
                    <a:pt x="21" y="20"/>
                  </a:lnTo>
                  <a:lnTo>
                    <a:pt x="23" y="20"/>
                  </a:lnTo>
                  <a:lnTo>
                    <a:pt x="24" y="18"/>
                  </a:lnTo>
                  <a:lnTo>
                    <a:pt x="24" y="16"/>
                  </a:lnTo>
                  <a:lnTo>
                    <a:pt x="28" y="16"/>
                  </a:lnTo>
                  <a:lnTo>
                    <a:pt x="24" y="14"/>
                  </a:lnTo>
                  <a:lnTo>
                    <a:pt x="23" y="11"/>
                  </a:lnTo>
                  <a:lnTo>
                    <a:pt x="23" y="9"/>
                  </a:lnTo>
                  <a:lnTo>
                    <a:pt x="23" y="7"/>
                  </a:lnTo>
                  <a:lnTo>
                    <a:pt x="24" y="3"/>
                  </a:lnTo>
                </a:path>
              </a:pathLst>
            </a:custGeom>
            <a:solidFill>
              <a:srgbClr val="FF9F9F">
                <a:alpha val="100000"/>
              </a:srgbClr>
            </a:solidFill>
            <a:ln w="9525">
              <a:noFill/>
            </a:ln>
          </p:spPr>
          <p:txBody>
            <a:bodyPr/>
            <a:lstStyle/>
            <a:p>
              <a:endParaRPr lang="zh-CN" altLang="en-US"/>
            </a:p>
          </p:txBody>
        </p:sp>
        <p:sp>
          <p:nvSpPr>
            <p:cNvPr id="7193" name="未知"/>
            <p:cNvSpPr/>
            <p:nvPr/>
          </p:nvSpPr>
          <p:spPr>
            <a:xfrm>
              <a:off x="132" y="271"/>
              <a:ext cx="17" cy="17"/>
            </a:xfrm>
            <a:custGeom>
              <a:avLst/>
              <a:gdLst/>
              <a:ahLst/>
              <a:cxnLst>
                <a:cxn ang="0">
                  <a:pos x="16" y="0"/>
                </a:cxn>
                <a:cxn ang="0">
                  <a:pos x="3" y="16"/>
                </a:cxn>
                <a:cxn ang="0">
                  <a:pos x="0" y="4"/>
                </a:cxn>
                <a:cxn ang="0">
                  <a:pos x="16" y="0"/>
                </a:cxn>
              </a:cxnLst>
              <a:rect l="0" t="0" r="0" b="0"/>
              <a:pathLst>
                <a:path w="17" h="17">
                  <a:moveTo>
                    <a:pt x="16" y="0"/>
                  </a:moveTo>
                  <a:lnTo>
                    <a:pt x="3" y="16"/>
                  </a:lnTo>
                  <a:lnTo>
                    <a:pt x="0" y="4"/>
                  </a:lnTo>
                  <a:lnTo>
                    <a:pt x="16" y="0"/>
                  </a:lnTo>
                </a:path>
              </a:pathLst>
            </a:custGeom>
            <a:solidFill>
              <a:srgbClr val="800000">
                <a:alpha val="100000"/>
              </a:srgbClr>
            </a:solidFill>
            <a:ln w="9525">
              <a:noFill/>
            </a:ln>
          </p:spPr>
          <p:txBody>
            <a:bodyPr/>
            <a:lstStyle/>
            <a:p>
              <a:endParaRPr lang="zh-CN" altLang="en-US"/>
            </a:p>
          </p:txBody>
        </p:sp>
        <p:grpSp>
          <p:nvGrpSpPr>
            <p:cNvPr id="7194" name="Group 121"/>
            <p:cNvGrpSpPr/>
            <p:nvPr/>
          </p:nvGrpSpPr>
          <p:grpSpPr>
            <a:xfrm>
              <a:off x="71" y="132"/>
              <a:ext cx="105" cy="157"/>
              <a:chOff x="0" y="0"/>
              <a:chExt cx="105" cy="157"/>
            </a:xfrm>
          </p:grpSpPr>
          <p:sp>
            <p:nvSpPr>
              <p:cNvPr id="7209" name="未知"/>
              <p:cNvSpPr/>
              <p:nvPr/>
            </p:nvSpPr>
            <p:spPr>
              <a:xfrm>
                <a:off x="0" y="0"/>
                <a:ext cx="105" cy="157"/>
              </a:xfrm>
              <a:custGeom>
                <a:avLst/>
                <a:gdLst/>
                <a:ahLst/>
                <a:cxnLst>
                  <a:cxn ang="0">
                    <a:pos x="81" y="2"/>
                  </a:cxn>
                  <a:cxn ang="0">
                    <a:pos x="66" y="0"/>
                  </a:cxn>
                  <a:cxn ang="0">
                    <a:pos x="56" y="1"/>
                  </a:cxn>
                  <a:cxn ang="0">
                    <a:pos x="44" y="2"/>
                  </a:cxn>
                  <a:cxn ang="0">
                    <a:pos x="38" y="3"/>
                  </a:cxn>
                  <a:cxn ang="0">
                    <a:pos x="34" y="7"/>
                  </a:cxn>
                  <a:cxn ang="0">
                    <a:pos x="30" y="6"/>
                  </a:cxn>
                  <a:cxn ang="0">
                    <a:pos x="24" y="11"/>
                  </a:cxn>
                  <a:cxn ang="0">
                    <a:pos x="19" y="15"/>
                  </a:cxn>
                  <a:cxn ang="0">
                    <a:pos x="16" y="20"/>
                  </a:cxn>
                  <a:cxn ang="0">
                    <a:pos x="12" y="27"/>
                  </a:cxn>
                  <a:cxn ang="0">
                    <a:pos x="10" y="33"/>
                  </a:cxn>
                  <a:cxn ang="0">
                    <a:pos x="8" y="45"/>
                  </a:cxn>
                  <a:cxn ang="0">
                    <a:pos x="6" y="53"/>
                  </a:cxn>
                  <a:cxn ang="0">
                    <a:pos x="6" y="66"/>
                  </a:cxn>
                  <a:cxn ang="0">
                    <a:pos x="9" y="75"/>
                  </a:cxn>
                  <a:cxn ang="0">
                    <a:pos x="8" y="81"/>
                  </a:cxn>
                  <a:cxn ang="0">
                    <a:pos x="6" y="97"/>
                  </a:cxn>
                  <a:cxn ang="0">
                    <a:pos x="4" y="104"/>
                  </a:cxn>
                  <a:cxn ang="0">
                    <a:pos x="3" y="111"/>
                  </a:cxn>
                  <a:cxn ang="0">
                    <a:pos x="1" y="116"/>
                  </a:cxn>
                  <a:cxn ang="0">
                    <a:pos x="0" y="122"/>
                  </a:cxn>
                  <a:cxn ang="0">
                    <a:pos x="1" y="128"/>
                  </a:cxn>
                  <a:cxn ang="0">
                    <a:pos x="3" y="134"/>
                  </a:cxn>
                  <a:cxn ang="0">
                    <a:pos x="9" y="138"/>
                  </a:cxn>
                  <a:cxn ang="0">
                    <a:pos x="19" y="147"/>
                  </a:cxn>
                  <a:cxn ang="0">
                    <a:pos x="24" y="148"/>
                  </a:cxn>
                  <a:cxn ang="0">
                    <a:pos x="31" y="150"/>
                  </a:cxn>
                  <a:cxn ang="0">
                    <a:pos x="37" y="152"/>
                  </a:cxn>
                  <a:cxn ang="0">
                    <a:pos x="41" y="155"/>
                  </a:cxn>
                  <a:cxn ang="0">
                    <a:pos x="64" y="156"/>
                  </a:cxn>
                  <a:cxn ang="0">
                    <a:pos x="79" y="138"/>
                  </a:cxn>
                  <a:cxn ang="0">
                    <a:pos x="85" y="121"/>
                  </a:cxn>
                  <a:cxn ang="0">
                    <a:pos x="104" y="121"/>
                  </a:cxn>
                  <a:cxn ang="0">
                    <a:pos x="103" y="97"/>
                  </a:cxn>
                  <a:cxn ang="0">
                    <a:pos x="99" y="70"/>
                  </a:cxn>
                  <a:cxn ang="0">
                    <a:pos x="93" y="36"/>
                  </a:cxn>
                  <a:cxn ang="0">
                    <a:pos x="90" y="20"/>
                  </a:cxn>
                  <a:cxn ang="0">
                    <a:pos x="81" y="2"/>
                  </a:cxn>
                </a:cxnLst>
                <a:rect l="0" t="0" r="0" b="0"/>
                <a:pathLst>
                  <a:path w="105" h="157">
                    <a:moveTo>
                      <a:pt x="81" y="2"/>
                    </a:moveTo>
                    <a:lnTo>
                      <a:pt x="66" y="0"/>
                    </a:lnTo>
                    <a:lnTo>
                      <a:pt x="56" y="1"/>
                    </a:lnTo>
                    <a:lnTo>
                      <a:pt x="44" y="2"/>
                    </a:lnTo>
                    <a:lnTo>
                      <a:pt x="38" y="3"/>
                    </a:lnTo>
                    <a:lnTo>
                      <a:pt x="34" y="7"/>
                    </a:lnTo>
                    <a:lnTo>
                      <a:pt x="30" y="6"/>
                    </a:lnTo>
                    <a:lnTo>
                      <a:pt x="24" y="11"/>
                    </a:lnTo>
                    <a:lnTo>
                      <a:pt x="19" y="15"/>
                    </a:lnTo>
                    <a:lnTo>
                      <a:pt x="16" y="20"/>
                    </a:lnTo>
                    <a:lnTo>
                      <a:pt x="12" y="27"/>
                    </a:lnTo>
                    <a:lnTo>
                      <a:pt x="10" y="33"/>
                    </a:lnTo>
                    <a:lnTo>
                      <a:pt x="8" y="45"/>
                    </a:lnTo>
                    <a:lnTo>
                      <a:pt x="6" y="53"/>
                    </a:lnTo>
                    <a:lnTo>
                      <a:pt x="6" y="66"/>
                    </a:lnTo>
                    <a:lnTo>
                      <a:pt x="9" y="75"/>
                    </a:lnTo>
                    <a:lnTo>
                      <a:pt x="8" y="81"/>
                    </a:lnTo>
                    <a:lnTo>
                      <a:pt x="6" y="97"/>
                    </a:lnTo>
                    <a:lnTo>
                      <a:pt x="4" y="104"/>
                    </a:lnTo>
                    <a:lnTo>
                      <a:pt x="3" y="111"/>
                    </a:lnTo>
                    <a:lnTo>
                      <a:pt x="1" y="116"/>
                    </a:lnTo>
                    <a:lnTo>
                      <a:pt x="0" y="122"/>
                    </a:lnTo>
                    <a:lnTo>
                      <a:pt x="1" y="128"/>
                    </a:lnTo>
                    <a:lnTo>
                      <a:pt x="3" y="134"/>
                    </a:lnTo>
                    <a:lnTo>
                      <a:pt x="9" y="138"/>
                    </a:lnTo>
                    <a:lnTo>
                      <a:pt x="19" y="147"/>
                    </a:lnTo>
                    <a:lnTo>
                      <a:pt x="24" y="148"/>
                    </a:lnTo>
                    <a:lnTo>
                      <a:pt x="31" y="150"/>
                    </a:lnTo>
                    <a:lnTo>
                      <a:pt x="37" y="152"/>
                    </a:lnTo>
                    <a:lnTo>
                      <a:pt x="41" y="155"/>
                    </a:lnTo>
                    <a:lnTo>
                      <a:pt x="64" y="156"/>
                    </a:lnTo>
                    <a:lnTo>
                      <a:pt x="79" y="138"/>
                    </a:lnTo>
                    <a:lnTo>
                      <a:pt x="85" y="121"/>
                    </a:lnTo>
                    <a:lnTo>
                      <a:pt x="104" y="121"/>
                    </a:lnTo>
                    <a:lnTo>
                      <a:pt x="103" y="97"/>
                    </a:lnTo>
                    <a:lnTo>
                      <a:pt x="99" y="70"/>
                    </a:lnTo>
                    <a:lnTo>
                      <a:pt x="93" y="36"/>
                    </a:lnTo>
                    <a:lnTo>
                      <a:pt x="90" y="20"/>
                    </a:lnTo>
                    <a:lnTo>
                      <a:pt x="81" y="2"/>
                    </a:lnTo>
                  </a:path>
                </a:pathLst>
              </a:custGeom>
              <a:solidFill>
                <a:srgbClr val="FF5F7F">
                  <a:alpha val="100000"/>
                </a:srgbClr>
              </a:solidFill>
              <a:ln w="9525">
                <a:noFill/>
              </a:ln>
            </p:spPr>
            <p:txBody>
              <a:bodyPr/>
              <a:lstStyle/>
              <a:p>
                <a:endParaRPr lang="zh-CN" altLang="en-US"/>
              </a:p>
            </p:txBody>
          </p:sp>
          <p:sp>
            <p:nvSpPr>
              <p:cNvPr id="7210" name="未知"/>
              <p:cNvSpPr/>
              <p:nvPr/>
            </p:nvSpPr>
            <p:spPr>
              <a:xfrm>
                <a:off x="32" y="106"/>
                <a:ext cx="48" cy="51"/>
              </a:xfrm>
              <a:custGeom>
                <a:avLst/>
                <a:gdLst/>
                <a:ahLst/>
                <a:cxnLst>
                  <a:cxn ang="0">
                    <a:pos x="44" y="2"/>
                  </a:cxn>
                  <a:cxn ang="0">
                    <a:pos x="27" y="1"/>
                  </a:cxn>
                  <a:cxn ang="0">
                    <a:pos x="10" y="0"/>
                  </a:cxn>
                  <a:cxn ang="0">
                    <a:pos x="7" y="4"/>
                  </a:cxn>
                  <a:cxn ang="0">
                    <a:pos x="5" y="6"/>
                  </a:cxn>
                  <a:cxn ang="0">
                    <a:pos x="3" y="10"/>
                  </a:cxn>
                  <a:cxn ang="0">
                    <a:pos x="1" y="15"/>
                  </a:cxn>
                  <a:cxn ang="0">
                    <a:pos x="0" y="20"/>
                  </a:cxn>
                  <a:cxn ang="0">
                    <a:pos x="0" y="24"/>
                  </a:cxn>
                  <a:cxn ang="0">
                    <a:pos x="1" y="30"/>
                  </a:cxn>
                  <a:cxn ang="0">
                    <a:pos x="3" y="37"/>
                  </a:cxn>
                  <a:cxn ang="0">
                    <a:pos x="5" y="42"/>
                  </a:cxn>
                  <a:cxn ang="0">
                    <a:pos x="5" y="47"/>
                  </a:cxn>
                  <a:cxn ang="0">
                    <a:pos x="34" y="50"/>
                  </a:cxn>
                  <a:cxn ang="0">
                    <a:pos x="46" y="33"/>
                  </a:cxn>
                  <a:cxn ang="0">
                    <a:pos x="47" y="28"/>
                  </a:cxn>
                  <a:cxn ang="0">
                    <a:pos x="44" y="2"/>
                  </a:cxn>
                </a:cxnLst>
                <a:rect l="0" t="0" r="0" b="0"/>
                <a:pathLst>
                  <a:path w="48" h="51">
                    <a:moveTo>
                      <a:pt x="44" y="2"/>
                    </a:moveTo>
                    <a:lnTo>
                      <a:pt x="27" y="1"/>
                    </a:lnTo>
                    <a:lnTo>
                      <a:pt x="10" y="0"/>
                    </a:lnTo>
                    <a:lnTo>
                      <a:pt x="7" y="4"/>
                    </a:lnTo>
                    <a:lnTo>
                      <a:pt x="5" y="6"/>
                    </a:lnTo>
                    <a:lnTo>
                      <a:pt x="3" y="10"/>
                    </a:lnTo>
                    <a:lnTo>
                      <a:pt x="1" y="15"/>
                    </a:lnTo>
                    <a:lnTo>
                      <a:pt x="0" y="20"/>
                    </a:lnTo>
                    <a:lnTo>
                      <a:pt x="0" y="24"/>
                    </a:lnTo>
                    <a:lnTo>
                      <a:pt x="1" y="30"/>
                    </a:lnTo>
                    <a:lnTo>
                      <a:pt x="3" y="37"/>
                    </a:lnTo>
                    <a:lnTo>
                      <a:pt x="5" y="42"/>
                    </a:lnTo>
                    <a:lnTo>
                      <a:pt x="5" y="47"/>
                    </a:lnTo>
                    <a:lnTo>
                      <a:pt x="34" y="50"/>
                    </a:lnTo>
                    <a:lnTo>
                      <a:pt x="46" y="33"/>
                    </a:lnTo>
                    <a:lnTo>
                      <a:pt x="47" y="28"/>
                    </a:lnTo>
                    <a:lnTo>
                      <a:pt x="44" y="2"/>
                    </a:lnTo>
                  </a:path>
                </a:pathLst>
              </a:custGeom>
              <a:solidFill>
                <a:srgbClr val="DF1F3F">
                  <a:alpha val="100000"/>
                </a:srgbClr>
              </a:solidFill>
              <a:ln w="9525">
                <a:noFill/>
              </a:ln>
            </p:spPr>
            <p:txBody>
              <a:bodyPr/>
              <a:lstStyle/>
              <a:p>
                <a:endParaRPr lang="zh-CN" altLang="en-US"/>
              </a:p>
            </p:txBody>
          </p:sp>
          <p:sp>
            <p:nvSpPr>
              <p:cNvPr id="7211" name="未知"/>
              <p:cNvSpPr/>
              <p:nvPr/>
            </p:nvSpPr>
            <p:spPr>
              <a:xfrm>
                <a:off x="10" y="10"/>
                <a:ext cx="45" cy="101"/>
              </a:xfrm>
              <a:custGeom>
                <a:avLst/>
                <a:gdLst/>
                <a:ahLst/>
                <a:cxnLst>
                  <a:cxn ang="0">
                    <a:pos x="28" y="0"/>
                  </a:cxn>
                  <a:cxn ang="0">
                    <a:pos x="36" y="12"/>
                  </a:cxn>
                  <a:cxn ang="0">
                    <a:pos x="41" y="26"/>
                  </a:cxn>
                  <a:cxn ang="0">
                    <a:pos x="43" y="41"/>
                  </a:cxn>
                  <a:cxn ang="0">
                    <a:pos x="44" y="58"/>
                  </a:cxn>
                  <a:cxn ang="0">
                    <a:pos x="43" y="79"/>
                  </a:cxn>
                  <a:cxn ang="0">
                    <a:pos x="41" y="88"/>
                  </a:cxn>
                  <a:cxn ang="0">
                    <a:pos x="30" y="95"/>
                  </a:cxn>
                  <a:cxn ang="0">
                    <a:pos x="25" y="92"/>
                  </a:cxn>
                  <a:cxn ang="0">
                    <a:pos x="19" y="91"/>
                  </a:cxn>
                  <a:cxn ang="0">
                    <a:pos x="14" y="92"/>
                  </a:cxn>
                  <a:cxn ang="0">
                    <a:pos x="11" y="96"/>
                  </a:cxn>
                  <a:cxn ang="0">
                    <a:pos x="5" y="99"/>
                  </a:cxn>
                  <a:cxn ang="0">
                    <a:pos x="0" y="100"/>
                  </a:cxn>
                  <a:cxn ang="0">
                    <a:pos x="8" y="94"/>
                  </a:cxn>
                  <a:cxn ang="0">
                    <a:pos x="12" y="92"/>
                  </a:cxn>
                  <a:cxn ang="0">
                    <a:pos x="16" y="89"/>
                  </a:cxn>
                  <a:cxn ang="0">
                    <a:pos x="20" y="89"/>
                  </a:cxn>
                  <a:cxn ang="0">
                    <a:pos x="25" y="84"/>
                  </a:cxn>
                  <a:cxn ang="0">
                    <a:pos x="20" y="79"/>
                  </a:cxn>
                  <a:cxn ang="0">
                    <a:pos x="27" y="81"/>
                  </a:cxn>
                  <a:cxn ang="0">
                    <a:pos x="22" y="66"/>
                  </a:cxn>
                  <a:cxn ang="0">
                    <a:pos x="18" y="55"/>
                  </a:cxn>
                  <a:cxn ang="0">
                    <a:pos x="17" y="46"/>
                  </a:cxn>
                  <a:cxn ang="0">
                    <a:pos x="19" y="34"/>
                  </a:cxn>
                  <a:cxn ang="0">
                    <a:pos x="22" y="48"/>
                  </a:cxn>
                  <a:cxn ang="0">
                    <a:pos x="29" y="63"/>
                  </a:cxn>
                  <a:cxn ang="0">
                    <a:pos x="37" y="80"/>
                  </a:cxn>
                  <a:cxn ang="0">
                    <a:pos x="37" y="57"/>
                  </a:cxn>
                  <a:cxn ang="0">
                    <a:pos x="36" y="42"/>
                  </a:cxn>
                  <a:cxn ang="0">
                    <a:pos x="34" y="19"/>
                  </a:cxn>
                  <a:cxn ang="0">
                    <a:pos x="28" y="0"/>
                  </a:cxn>
                </a:cxnLst>
                <a:rect l="0" t="0" r="0" b="0"/>
                <a:pathLst>
                  <a:path w="45" h="101">
                    <a:moveTo>
                      <a:pt x="28" y="0"/>
                    </a:moveTo>
                    <a:lnTo>
                      <a:pt x="36" y="12"/>
                    </a:lnTo>
                    <a:lnTo>
                      <a:pt x="41" y="26"/>
                    </a:lnTo>
                    <a:lnTo>
                      <a:pt x="43" y="41"/>
                    </a:lnTo>
                    <a:lnTo>
                      <a:pt x="44" y="58"/>
                    </a:lnTo>
                    <a:lnTo>
                      <a:pt x="43" y="79"/>
                    </a:lnTo>
                    <a:lnTo>
                      <a:pt x="41" y="88"/>
                    </a:lnTo>
                    <a:lnTo>
                      <a:pt x="30" y="95"/>
                    </a:lnTo>
                    <a:lnTo>
                      <a:pt x="25" y="92"/>
                    </a:lnTo>
                    <a:lnTo>
                      <a:pt x="19" y="91"/>
                    </a:lnTo>
                    <a:lnTo>
                      <a:pt x="14" y="92"/>
                    </a:lnTo>
                    <a:lnTo>
                      <a:pt x="11" y="96"/>
                    </a:lnTo>
                    <a:lnTo>
                      <a:pt x="5" y="99"/>
                    </a:lnTo>
                    <a:lnTo>
                      <a:pt x="0" y="100"/>
                    </a:lnTo>
                    <a:lnTo>
                      <a:pt x="8" y="94"/>
                    </a:lnTo>
                    <a:lnTo>
                      <a:pt x="12" y="92"/>
                    </a:lnTo>
                    <a:lnTo>
                      <a:pt x="16" y="89"/>
                    </a:lnTo>
                    <a:lnTo>
                      <a:pt x="20" y="89"/>
                    </a:lnTo>
                    <a:lnTo>
                      <a:pt x="25" y="84"/>
                    </a:lnTo>
                    <a:lnTo>
                      <a:pt x="20" y="79"/>
                    </a:lnTo>
                    <a:lnTo>
                      <a:pt x="27" y="81"/>
                    </a:lnTo>
                    <a:lnTo>
                      <a:pt x="22" y="66"/>
                    </a:lnTo>
                    <a:lnTo>
                      <a:pt x="18" y="55"/>
                    </a:lnTo>
                    <a:lnTo>
                      <a:pt x="17" y="46"/>
                    </a:lnTo>
                    <a:lnTo>
                      <a:pt x="19" y="34"/>
                    </a:lnTo>
                    <a:lnTo>
                      <a:pt x="22" y="48"/>
                    </a:lnTo>
                    <a:lnTo>
                      <a:pt x="29" y="63"/>
                    </a:lnTo>
                    <a:lnTo>
                      <a:pt x="37" y="80"/>
                    </a:lnTo>
                    <a:lnTo>
                      <a:pt x="37" y="57"/>
                    </a:lnTo>
                    <a:lnTo>
                      <a:pt x="36" y="42"/>
                    </a:lnTo>
                    <a:lnTo>
                      <a:pt x="34" y="19"/>
                    </a:lnTo>
                    <a:lnTo>
                      <a:pt x="28" y="0"/>
                    </a:lnTo>
                  </a:path>
                </a:pathLst>
              </a:custGeom>
              <a:solidFill>
                <a:srgbClr val="DF3F5F">
                  <a:alpha val="100000"/>
                </a:srgbClr>
              </a:solidFill>
              <a:ln w="9525">
                <a:noFill/>
              </a:ln>
            </p:spPr>
            <p:txBody>
              <a:bodyPr/>
              <a:lstStyle/>
              <a:p>
                <a:endParaRPr lang="zh-CN" altLang="en-US"/>
              </a:p>
            </p:txBody>
          </p:sp>
        </p:grpSp>
        <p:sp>
          <p:nvSpPr>
            <p:cNvPr id="7195" name="未知"/>
            <p:cNvSpPr/>
            <p:nvPr/>
          </p:nvSpPr>
          <p:spPr>
            <a:xfrm>
              <a:off x="194" y="198"/>
              <a:ext cx="129" cy="63"/>
            </a:xfrm>
            <a:custGeom>
              <a:avLst/>
              <a:gdLst/>
              <a:ahLst/>
              <a:cxnLst>
                <a:cxn ang="0">
                  <a:pos x="0" y="50"/>
                </a:cxn>
                <a:cxn ang="0">
                  <a:pos x="49" y="0"/>
                </a:cxn>
                <a:cxn ang="0">
                  <a:pos x="128" y="19"/>
                </a:cxn>
                <a:cxn ang="0">
                  <a:pos x="96" y="55"/>
                </a:cxn>
                <a:cxn ang="0">
                  <a:pos x="76" y="59"/>
                </a:cxn>
                <a:cxn ang="0">
                  <a:pos x="55" y="62"/>
                </a:cxn>
                <a:cxn ang="0">
                  <a:pos x="10" y="60"/>
                </a:cxn>
                <a:cxn ang="0">
                  <a:pos x="0" y="50"/>
                </a:cxn>
              </a:cxnLst>
              <a:rect l="0" t="0" r="0" b="0"/>
              <a:pathLst>
                <a:path w="129" h="63">
                  <a:moveTo>
                    <a:pt x="0" y="50"/>
                  </a:moveTo>
                  <a:lnTo>
                    <a:pt x="49" y="0"/>
                  </a:lnTo>
                  <a:lnTo>
                    <a:pt x="128" y="19"/>
                  </a:lnTo>
                  <a:lnTo>
                    <a:pt x="96" y="55"/>
                  </a:lnTo>
                  <a:lnTo>
                    <a:pt x="76" y="59"/>
                  </a:lnTo>
                  <a:lnTo>
                    <a:pt x="55" y="62"/>
                  </a:lnTo>
                  <a:lnTo>
                    <a:pt x="10" y="60"/>
                  </a:lnTo>
                  <a:lnTo>
                    <a:pt x="0" y="50"/>
                  </a:lnTo>
                </a:path>
              </a:pathLst>
            </a:custGeom>
            <a:solidFill>
              <a:srgbClr val="9F9F9F">
                <a:alpha val="100000"/>
              </a:srgbClr>
            </a:solidFill>
            <a:ln w="9525">
              <a:noFill/>
            </a:ln>
          </p:spPr>
          <p:txBody>
            <a:bodyPr/>
            <a:lstStyle/>
            <a:p>
              <a:endParaRPr lang="zh-CN" altLang="en-US"/>
            </a:p>
          </p:txBody>
        </p:sp>
        <p:sp>
          <p:nvSpPr>
            <p:cNvPr id="7196" name="未知"/>
            <p:cNvSpPr/>
            <p:nvPr/>
          </p:nvSpPr>
          <p:spPr>
            <a:xfrm>
              <a:off x="131" y="236"/>
              <a:ext cx="108" cy="41"/>
            </a:xfrm>
            <a:custGeom>
              <a:avLst/>
              <a:gdLst/>
              <a:ahLst/>
              <a:cxnLst>
                <a:cxn ang="0">
                  <a:pos x="6" y="10"/>
                </a:cxn>
                <a:cxn ang="0">
                  <a:pos x="46" y="5"/>
                </a:cxn>
                <a:cxn ang="0">
                  <a:pos x="54" y="2"/>
                </a:cxn>
                <a:cxn ang="0">
                  <a:pos x="58" y="1"/>
                </a:cxn>
                <a:cxn ang="0">
                  <a:pos x="63" y="0"/>
                </a:cxn>
                <a:cxn ang="0">
                  <a:pos x="69" y="1"/>
                </a:cxn>
                <a:cxn ang="0">
                  <a:pos x="76" y="2"/>
                </a:cxn>
                <a:cxn ang="0">
                  <a:pos x="81" y="3"/>
                </a:cxn>
                <a:cxn ang="0">
                  <a:pos x="90" y="4"/>
                </a:cxn>
                <a:cxn ang="0">
                  <a:pos x="95" y="4"/>
                </a:cxn>
                <a:cxn ang="0">
                  <a:pos x="99" y="4"/>
                </a:cxn>
                <a:cxn ang="0">
                  <a:pos x="103" y="5"/>
                </a:cxn>
                <a:cxn ang="0">
                  <a:pos x="106" y="6"/>
                </a:cxn>
                <a:cxn ang="0">
                  <a:pos x="107" y="8"/>
                </a:cxn>
                <a:cxn ang="0">
                  <a:pos x="105" y="9"/>
                </a:cxn>
                <a:cxn ang="0">
                  <a:pos x="99" y="10"/>
                </a:cxn>
                <a:cxn ang="0">
                  <a:pos x="96" y="10"/>
                </a:cxn>
                <a:cxn ang="0">
                  <a:pos x="96" y="14"/>
                </a:cxn>
                <a:cxn ang="0">
                  <a:pos x="94" y="16"/>
                </a:cxn>
                <a:cxn ang="0">
                  <a:pos x="93" y="16"/>
                </a:cxn>
                <a:cxn ang="0">
                  <a:pos x="92" y="19"/>
                </a:cxn>
                <a:cxn ang="0">
                  <a:pos x="90" y="20"/>
                </a:cxn>
                <a:cxn ang="0">
                  <a:pos x="88" y="21"/>
                </a:cxn>
                <a:cxn ang="0">
                  <a:pos x="86" y="23"/>
                </a:cxn>
                <a:cxn ang="0">
                  <a:pos x="84" y="24"/>
                </a:cxn>
                <a:cxn ang="0">
                  <a:pos x="78" y="27"/>
                </a:cxn>
                <a:cxn ang="0">
                  <a:pos x="74" y="28"/>
                </a:cxn>
                <a:cxn ang="0">
                  <a:pos x="64" y="29"/>
                </a:cxn>
                <a:cxn ang="0">
                  <a:pos x="57" y="28"/>
                </a:cxn>
                <a:cxn ang="0">
                  <a:pos x="53" y="26"/>
                </a:cxn>
                <a:cxn ang="0">
                  <a:pos x="51" y="26"/>
                </a:cxn>
                <a:cxn ang="0">
                  <a:pos x="47" y="26"/>
                </a:cxn>
                <a:cxn ang="0">
                  <a:pos x="41" y="27"/>
                </a:cxn>
                <a:cxn ang="0">
                  <a:pos x="35" y="28"/>
                </a:cxn>
                <a:cxn ang="0">
                  <a:pos x="13" y="35"/>
                </a:cxn>
                <a:cxn ang="0">
                  <a:pos x="3" y="40"/>
                </a:cxn>
                <a:cxn ang="0">
                  <a:pos x="0" y="32"/>
                </a:cxn>
                <a:cxn ang="0">
                  <a:pos x="0" y="26"/>
                </a:cxn>
                <a:cxn ang="0">
                  <a:pos x="0" y="22"/>
                </a:cxn>
                <a:cxn ang="0">
                  <a:pos x="2" y="17"/>
                </a:cxn>
                <a:cxn ang="0">
                  <a:pos x="6" y="10"/>
                </a:cxn>
              </a:cxnLst>
              <a:rect l="0" t="0" r="0" b="0"/>
              <a:pathLst>
                <a:path w="108" h="41">
                  <a:moveTo>
                    <a:pt x="6" y="10"/>
                  </a:moveTo>
                  <a:lnTo>
                    <a:pt x="46" y="5"/>
                  </a:lnTo>
                  <a:lnTo>
                    <a:pt x="54" y="2"/>
                  </a:lnTo>
                  <a:lnTo>
                    <a:pt x="58" y="1"/>
                  </a:lnTo>
                  <a:lnTo>
                    <a:pt x="63" y="0"/>
                  </a:lnTo>
                  <a:lnTo>
                    <a:pt x="69" y="1"/>
                  </a:lnTo>
                  <a:lnTo>
                    <a:pt x="76" y="2"/>
                  </a:lnTo>
                  <a:lnTo>
                    <a:pt x="81" y="3"/>
                  </a:lnTo>
                  <a:lnTo>
                    <a:pt x="90" y="4"/>
                  </a:lnTo>
                  <a:lnTo>
                    <a:pt x="95" y="4"/>
                  </a:lnTo>
                  <a:lnTo>
                    <a:pt x="99" y="4"/>
                  </a:lnTo>
                  <a:lnTo>
                    <a:pt x="103" y="5"/>
                  </a:lnTo>
                  <a:lnTo>
                    <a:pt x="106" y="6"/>
                  </a:lnTo>
                  <a:lnTo>
                    <a:pt x="107" y="8"/>
                  </a:lnTo>
                  <a:lnTo>
                    <a:pt x="105" y="9"/>
                  </a:lnTo>
                  <a:lnTo>
                    <a:pt x="99" y="10"/>
                  </a:lnTo>
                  <a:lnTo>
                    <a:pt x="96" y="10"/>
                  </a:lnTo>
                  <a:lnTo>
                    <a:pt x="96" y="14"/>
                  </a:lnTo>
                  <a:lnTo>
                    <a:pt x="94" y="16"/>
                  </a:lnTo>
                  <a:lnTo>
                    <a:pt x="93" y="16"/>
                  </a:lnTo>
                  <a:lnTo>
                    <a:pt x="92" y="19"/>
                  </a:lnTo>
                  <a:lnTo>
                    <a:pt x="90" y="20"/>
                  </a:lnTo>
                  <a:lnTo>
                    <a:pt x="88" y="21"/>
                  </a:lnTo>
                  <a:lnTo>
                    <a:pt x="86" y="23"/>
                  </a:lnTo>
                  <a:lnTo>
                    <a:pt x="84" y="24"/>
                  </a:lnTo>
                  <a:lnTo>
                    <a:pt x="78" y="27"/>
                  </a:lnTo>
                  <a:lnTo>
                    <a:pt x="74" y="28"/>
                  </a:lnTo>
                  <a:lnTo>
                    <a:pt x="64" y="29"/>
                  </a:lnTo>
                  <a:lnTo>
                    <a:pt x="57" y="28"/>
                  </a:lnTo>
                  <a:lnTo>
                    <a:pt x="53" y="26"/>
                  </a:lnTo>
                  <a:lnTo>
                    <a:pt x="51" y="26"/>
                  </a:lnTo>
                  <a:lnTo>
                    <a:pt x="47" y="26"/>
                  </a:lnTo>
                  <a:lnTo>
                    <a:pt x="41" y="27"/>
                  </a:lnTo>
                  <a:lnTo>
                    <a:pt x="35" y="28"/>
                  </a:lnTo>
                  <a:lnTo>
                    <a:pt x="13" y="35"/>
                  </a:lnTo>
                  <a:lnTo>
                    <a:pt x="3" y="40"/>
                  </a:lnTo>
                  <a:lnTo>
                    <a:pt x="0" y="32"/>
                  </a:lnTo>
                  <a:lnTo>
                    <a:pt x="0" y="26"/>
                  </a:lnTo>
                  <a:lnTo>
                    <a:pt x="0" y="22"/>
                  </a:lnTo>
                  <a:lnTo>
                    <a:pt x="2" y="17"/>
                  </a:lnTo>
                  <a:lnTo>
                    <a:pt x="6" y="10"/>
                  </a:lnTo>
                </a:path>
              </a:pathLst>
            </a:custGeom>
            <a:solidFill>
              <a:srgbClr val="FFBFBF">
                <a:alpha val="100000"/>
              </a:srgbClr>
            </a:solidFill>
            <a:ln w="9525">
              <a:noFill/>
            </a:ln>
          </p:spPr>
          <p:txBody>
            <a:bodyPr/>
            <a:lstStyle/>
            <a:p>
              <a:endParaRPr lang="zh-CN" altLang="en-US"/>
            </a:p>
          </p:txBody>
        </p:sp>
        <p:grpSp>
          <p:nvGrpSpPr>
            <p:cNvPr id="7197" name="Group 127"/>
            <p:cNvGrpSpPr/>
            <p:nvPr/>
          </p:nvGrpSpPr>
          <p:grpSpPr>
            <a:xfrm>
              <a:off x="110" y="24"/>
              <a:ext cx="120" cy="148"/>
              <a:chOff x="0" y="0"/>
              <a:chExt cx="120" cy="148"/>
            </a:xfrm>
          </p:grpSpPr>
          <p:grpSp>
            <p:nvGrpSpPr>
              <p:cNvPr id="7198" name="Group 128"/>
              <p:cNvGrpSpPr/>
              <p:nvPr/>
            </p:nvGrpSpPr>
            <p:grpSpPr>
              <a:xfrm>
                <a:off x="27" y="9"/>
                <a:ext cx="93" cy="139"/>
                <a:chOff x="0" y="0"/>
                <a:chExt cx="93" cy="139"/>
              </a:xfrm>
            </p:grpSpPr>
            <p:sp>
              <p:nvSpPr>
                <p:cNvPr id="7205" name="未知"/>
                <p:cNvSpPr/>
                <p:nvPr/>
              </p:nvSpPr>
              <p:spPr>
                <a:xfrm>
                  <a:off x="0" y="0"/>
                  <a:ext cx="93" cy="139"/>
                </a:xfrm>
                <a:custGeom>
                  <a:avLst/>
                  <a:gdLst/>
                  <a:ahLst/>
                  <a:cxnLst>
                    <a:cxn ang="0">
                      <a:pos x="67" y="5"/>
                    </a:cxn>
                    <a:cxn ang="0">
                      <a:pos x="75" y="11"/>
                    </a:cxn>
                    <a:cxn ang="0">
                      <a:pos x="79" y="20"/>
                    </a:cxn>
                    <a:cxn ang="0">
                      <a:pos x="81" y="30"/>
                    </a:cxn>
                    <a:cxn ang="0">
                      <a:pos x="81" y="40"/>
                    </a:cxn>
                    <a:cxn ang="0">
                      <a:pos x="83" y="48"/>
                    </a:cxn>
                    <a:cxn ang="0">
                      <a:pos x="90" y="56"/>
                    </a:cxn>
                    <a:cxn ang="0">
                      <a:pos x="92" y="59"/>
                    </a:cxn>
                    <a:cxn ang="0">
                      <a:pos x="90" y="61"/>
                    </a:cxn>
                    <a:cxn ang="0">
                      <a:pos x="86" y="63"/>
                    </a:cxn>
                    <a:cxn ang="0">
                      <a:pos x="87" y="67"/>
                    </a:cxn>
                    <a:cxn ang="0">
                      <a:pos x="83" y="69"/>
                    </a:cxn>
                    <a:cxn ang="0">
                      <a:pos x="77" y="71"/>
                    </a:cxn>
                    <a:cxn ang="0">
                      <a:pos x="86" y="74"/>
                    </a:cxn>
                    <a:cxn ang="0">
                      <a:pos x="84" y="81"/>
                    </a:cxn>
                    <a:cxn ang="0">
                      <a:pos x="84" y="88"/>
                    </a:cxn>
                    <a:cxn ang="0">
                      <a:pos x="81" y="91"/>
                    </a:cxn>
                    <a:cxn ang="0">
                      <a:pos x="74" y="93"/>
                    </a:cxn>
                    <a:cxn ang="0">
                      <a:pos x="62" y="95"/>
                    </a:cxn>
                    <a:cxn ang="0">
                      <a:pos x="56" y="98"/>
                    </a:cxn>
                    <a:cxn ang="0">
                      <a:pos x="60" y="134"/>
                    </a:cxn>
                    <a:cxn ang="0">
                      <a:pos x="41" y="138"/>
                    </a:cxn>
                    <a:cxn ang="0">
                      <a:pos x="26" y="135"/>
                    </a:cxn>
                    <a:cxn ang="0">
                      <a:pos x="13" y="84"/>
                    </a:cxn>
                    <a:cxn ang="0">
                      <a:pos x="4" y="69"/>
                    </a:cxn>
                    <a:cxn ang="0">
                      <a:pos x="1" y="57"/>
                    </a:cxn>
                    <a:cxn ang="0">
                      <a:pos x="0" y="41"/>
                    </a:cxn>
                    <a:cxn ang="0">
                      <a:pos x="3" y="26"/>
                    </a:cxn>
                    <a:cxn ang="0">
                      <a:pos x="8" y="14"/>
                    </a:cxn>
                    <a:cxn ang="0">
                      <a:pos x="19" y="4"/>
                    </a:cxn>
                    <a:cxn ang="0">
                      <a:pos x="34" y="0"/>
                    </a:cxn>
                    <a:cxn ang="0">
                      <a:pos x="50" y="0"/>
                    </a:cxn>
                  </a:cxnLst>
                  <a:rect l="0" t="0" r="0" b="0"/>
                  <a:pathLst>
                    <a:path w="93" h="139">
                      <a:moveTo>
                        <a:pt x="59" y="3"/>
                      </a:moveTo>
                      <a:lnTo>
                        <a:pt x="67" y="5"/>
                      </a:lnTo>
                      <a:lnTo>
                        <a:pt x="72" y="8"/>
                      </a:lnTo>
                      <a:lnTo>
                        <a:pt x="75" y="11"/>
                      </a:lnTo>
                      <a:lnTo>
                        <a:pt x="77" y="15"/>
                      </a:lnTo>
                      <a:lnTo>
                        <a:pt x="79" y="20"/>
                      </a:lnTo>
                      <a:lnTo>
                        <a:pt x="80" y="24"/>
                      </a:lnTo>
                      <a:lnTo>
                        <a:pt x="81" y="30"/>
                      </a:lnTo>
                      <a:lnTo>
                        <a:pt x="82" y="37"/>
                      </a:lnTo>
                      <a:lnTo>
                        <a:pt x="81" y="40"/>
                      </a:lnTo>
                      <a:lnTo>
                        <a:pt x="81" y="44"/>
                      </a:lnTo>
                      <a:lnTo>
                        <a:pt x="83" y="48"/>
                      </a:lnTo>
                      <a:lnTo>
                        <a:pt x="89" y="54"/>
                      </a:lnTo>
                      <a:lnTo>
                        <a:pt x="90" y="56"/>
                      </a:lnTo>
                      <a:lnTo>
                        <a:pt x="92" y="57"/>
                      </a:lnTo>
                      <a:lnTo>
                        <a:pt x="92" y="59"/>
                      </a:lnTo>
                      <a:lnTo>
                        <a:pt x="91" y="60"/>
                      </a:lnTo>
                      <a:lnTo>
                        <a:pt x="90" y="61"/>
                      </a:lnTo>
                      <a:lnTo>
                        <a:pt x="87" y="62"/>
                      </a:lnTo>
                      <a:lnTo>
                        <a:pt x="86" y="63"/>
                      </a:lnTo>
                      <a:lnTo>
                        <a:pt x="87" y="65"/>
                      </a:lnTo>
                      <a:lnTo>
                        <a:pt x="87" y="67"/>
                      </a:lnTo>
                      <a:lnTo>
                        <a:pt x="85" y="68"/>
                      </a:lnTo>
                      <a:lnTo>
                        <a:pt x="83" y="69"/>
                      </a:lnTo>
                      <a:lnTo>
                        <a:pt x="79" y="71"/>
                      </a:lnTo>
                      <a:lnTo>
                        <a:pt x="77" y="71"/>
                      </a:lnTo>
                      <a:lnTo>
                        <a:pt x="85" y="73"/>
                      </a:lnTo>
                      <a:lnTo>
                        <a:pt x="86" y="74"/>
                      </a:lnTo>
                      <a:lnTo>
                        <a:pt x="84" y="77"/>
                      </a:lnTo>
                      <a:lnTo>
                        <a:pt x="84" y="81"/>
                      </a:lnTo>
                      <a:lnTo>
                        <a:pt x="84" y="86"/>
                      </a:lnTo>
                      <a:lnTo>
                        <a:pt x="84" y="88"/>
                      </a:lnTo>
                      <a:lnTo>
                        <a:pt x="83" y="90"/>
                      </a:lnTo>
                      <a:lnTo>
                        <a:pt x="81" y="91"/>
                      </a:lnTo>
                      <a:lnTo>
                        <a:pt x="77" y="92"/>
                      </a:lnTo>
                      <a:lnTo>
                        <a:pt x="74" y="93"/>
                      </a:lnTo>
                      <a:lnTo>
                        <a:pt x="66" y="94"/>
                      </a:lnTo>
                      <a:lnTo>
                        <a:pt x="62" y="95"/>
                      </a:lnTo>
                      <a:lnTo>
                        <a:pt x="58" y="96"/>
                      </a:lnTo>
                      <a:lnTo>
                        <a:pt x="56" y="98"/>
                      </a:lnTo>
                      <a:lnTo>
                        <a:pt x="47" y="109"/>
                      </a:lnTo>
                      <a:lnTo>
                        <a:pt x="60" y="134"/>
                      </a:lnTo>
                      <a:lnTo>
                        <a:pt x="53" y="136"/>
                      </a:lnTo>
                      <a:lnTo>
                        <a:pt x="41" y="138"/>
                      </a:lnTo>
                      <a:lnTo>
                        <a:pt x="32" y="138"/>
                      </a:lnTo>
                      <a:lnTo>
                        <a:pt x="26" y="135"/>
                      </a:lnTo>
                      <a:lnTo>
                        <a:pt x="13" y="97"/>
                      </a:lnTo>
                      <a:lnTo>
                        <a:pt x="13" y="84"/>
                      </a:lnTo>
                      <a:lnTo>
                        <a:pt x="9" y="77"/>
                      </a:lnTo>
                      <a:lnTo>
                        <a:pt x="4" y="69"/>
                      </a:lnTo>
                      <a:lnTo>
                        <a:pt x="2" y="64"/>
                      </a:lnTo>
                      <a:lnTo>
                        <a:pt x="1" y="57"/>
                      </a:lnTo>
                      <a:lnTo>
                        <a:pt x="0" y="50"/>
                      </a:lnTo>
                      <a:lnTo>
                        <a:pt x="0" y="41"/>
                      </a:lnTo>
                      <a:lnTo>
                        <a:pt x="1" y="33"/>
                      </a:lnTo>
                      <a:lnTo>
                        <a:pt x="3" y="26"/>
                      </a:lnTo>
                      <a:lnTo>
                        <a:pt x="5" y="20"/>
                      </a:lnTo>
                      <a:lnTo>
                        <a:pt x="8" y="14"/>
                      </a:lnTo>
                      <a:lnTo>
                        <a:pt x="13" y="8"/>
                      </a:lnTo>
                      <a:lnTo>
                        <a:pt x="19" y="4"/>
                      </a:lnTo>
                      <a:lnTo>
                        <a:pt x="26" y="1"/>
                      </a:lnTo>
                      <a:lnTo>
                        <a:pt x="34" y="0"/>
                      </a:lnTo>
                      <a:lnTo>
                        <a:pt x="41" y="0"/>
                      </a:lnTo>
                      <a:lnTo>
                        <a:pt x="50" y="0"/>
                      </a:lnTo>
                      <a:lnTo>
                        <a:pt x="59" y="3"/>
                      </a:lnTo>
                    </a:path>
                  </a:pathLst>
                </a:custGeom>
                <a:solidFill>
                  <a:srgbClr val="FFBFBF">
                    <a:alpha val="100000"/>
                  </a:srgbClr>
                </a:solidFill>
                <a:ln w="9525">
                  <a:noFill/>
                </a:ln>
              </p:spPr>
              <p:txBody>
                <a:bodyPr/>
                <a:lstStyle/>
                <a:p>
                  <a:endParaRPr lang="zh-CN" altLang="en-US"/>
                </a:p>
              </p:txBody>
            </p:sp>
            <p:grpSp>
              <p:nvGrpSpPr>
                <p:cNvPr id="7206" name="Group 130"/>
                <p:cNvGrpSpPr/>
                <p:nvPr/>
              </p:nvGrpSpPr>
              <p:grpSpPr>
                <a:xfrm>
                  <a:off x="40" y="82"/>
                  <a:ext cx="42" cy="49"/>
                  <a:chOff x="0" y="0"/>
                  <a:chExt cx="42" cy="49"/>
                </a:xfrm>
              </p:grpSpPr>
              <p:sp>
                <p:nvSpPr>
                  <p:cNvPr id="7207" name="未知"/>
                  <p:cNvSpPr/>
                  <p:nvPr/>
                </p:nvSpPr>
                <p:spPr>
                  <a:xfrm>
                    <a:off x="0" y="0"/>
                    <a:ext cx="42" cy="17"/>
                  </a:xfrm>
                  <a:custGeom>
                    <a:avLst/>
                    <a:gdLst/>
                    <a:ahLst/>
                    <a:cxnLst>
                      <a:cxn ang="0">
                        <a:pos x="0" y="0"/>
                      </a:cxn>
                      <a:cxn ang="0">
                        <a:pos x="6" y="2"/>
                      </a:cxn>
                      <a:cxn ang="0">
                        <a:pos x="12" y="4"/>
                      </a:cxn>
                      <a:cxn ang="0">
                        <a:pos x="17" y="5"/>
                      </a:cxn>
                      <a:cxn ang="0">
                        <a:pos x="23" y="6"/>
                      </a:cxn>
                      <a:cxn ang="0">
                        <a:pos x="27" y="7"/>
                      </a:cxn>
                      <a:cxn ang="0">
                        <a:pos x="32" y="8"/>
                      </a:cxn>
                      <a:cxn ang="0">
                        <a:pos x="36" y="8"/>
                      </a:cxn>
                      <a:cxn ang="0">
                        <a:pos x="41" y="8"/>
                      </a:cxn>
                      <a:cxn ang="0">
                        <a:pos x="37" y="9"/>
                      </a:cxn>
                      <a:cxn ang="0">
                        <a:pos x="30" y="10"/>
                      </a:cxn>
                      <a:cxn ang="0">
                        <a:pos x="26" y="11"/>
                      </a:cxn>
                      <a:cxn ang="0">
                        <a:pos x="22" y="12"/>
                      </a:cxn>
                      <a:cxn ang="0">
                        <a:pos x="18" y="13"/>
                      </a:cxn>
                      <a:cxn ang="0">
                        <a:pos x="15" y="14"/>
                      </a:cxn>
                      <a:cxn ang="0">
                        <a:pos x="13" y="16"/>
                      </a:cxn>
                      <a:cxn ang="0">
                        <a:pos x="15" y="14"/>
                      </a:cxn>
                      <a:cxn ang="0">
                        <a:pos x="17" y="12"/>
                      </a:cxn>
                      <a:cxn ang="0">
                        <a:pos x="18" y="10"/>
                      </a:cxn>
                      <a:cxn ang="0">
                        <a:pos x="18" y="9"/>
                      </a:cxn>
                      <a:cxn ang="0">
                        <a:pos x="17" y="8"/>
                      </a:cxn>
                      <a:cxn ang="0">
                        <a:pos x="15" y="7"/>
                      </a:cxn>
                      <a:cxn ang="0">
                        <a:pos x="13" y="6"/>
                      </a:cxn>
                      <a:cxn ang="0">
                        <a:pos x="10" y="6"/>
                      </a:cxn>
                      <a:cxn ang="0">
                        <a:pos x="7" y="6"/>
                      </a:cxn>
                      <a:cxn ang="0">
                        <a:pos x="0" y="0"/>
                      </a:cxn>
                    </a:cxnLst>
                    <a:rect l="0" t="0" r="0" b="0"/>
                    <a:pathLst>
                      <a:path w="42" h="17">
                        <a:moveTo>
                          <a:pt x="0" y="0"/>
                        </a:moveTo>
                        <a:lnTo>
                          <a:pt x="6" y="2"/>
                        </a:lnTo>
                        <a:lnTo>
                          <a:pt x="12" y="4"/>
                        </a:lnTo>
                        <a:lnTo>
                          <a:pt x="17" y="5"/>
                        </a:lnTo>
                        <a:lnTo>
                          <a:pt x="23" y="6"/>
                        </a:lnTo>
                        <a:lnTo>
                          <a:pt x="27" y="7"/>
                        </a:lnTo>
                        <a:lnTo>
                          <a:pt x="32" y="8"/>
                        </a:lnTo>
                        <a:lnTo>
                          <a:pt x="36" y="8"/>
                        </a:lnTo>
                        <a:lnTo>
                          <a:pt x="41" y="8"/>
                        </a:lnTo>
                        <a:lnTo>
                          <a:pt x="37" y="9"/>
                        </a:lnTo>
                        <a:lnTo>
                          <a:pt x="30" y="10"/>
                        </a:lnTo>
                        <a:lnTo>
                          <a:pt x="26" y="11"/>
                        </a:lnTo>
                        <a:lnTo>
                          <a:pt x="22" y="12"/>
                        </a:lnTo>
                        <a:lnTo>
                          <a:pt x="18" y="13"/>
                        </a:lnTo>
                        <a:lnTo>
                          <a:pt x="15" y="14"/>
                        </a:lnTo>
                        <a:lnTo>
                          <a:pt x="13" y="16"/>
                        </a:lnTo>
                        <a:lnTo>
                          <a:pt x="15" y="14"/>
                        </a:lnTo>
                        <a:lnTo>
                          <a:pt x="17" y="12"/>
                        </a:lnTo>
                        <a:lnTo>
                          <a:pt x="18" y="10"/>
                        </a:lnTo>
                        <a:lnTo>
                          <a:pt x="18" y="9"/>
                        </a:lnTo>
                        <a:lnTo>
                          <a:pt x="17" y="8"/>
                        </a:lnTo>
                        <a:lnTo>
                          <a:pt x="15" y="7"/>
                        </a:lnTo>
                        <a:lnTo>
                          <a:pt x="13" y="6"/>
                        </a:lnTo>
                        <a:lnTo>
                          <a:pt x="10" y="6"/>
                        </a:lnTo>
                        <a:lnTo>
                          <a:pt x="7" y="6"/>
                        </a:lnTo>
                        <a:lnTo>
                          <a:pt x="0" y="0"/>
                        </a:lnTo>
                      </a:path>
                    </a:pathLst>
                  </a:custGeom>
                  <a:solidFill>
                    <a:srgbClr val="FF9F9F">
                      <a:alpha val="100000"/>
                    </a:srgbClr>
                  </a:solidFill>
                  <a:ln w="9525">
                    <a:noFill/>
                  </a:ln>
                </p:spPr>
                <p:txBody>
                  <a:bodyPr/>
                  <a:lstStyle/>
                  <a:p>
                    <a:endParaRPr lang="zh-CN" altLang="en-US"/>
                  </a:p>
                </p:txBody>
              </p:sp>
              <p:sp>
                <p:nvSpPr>
                  <p:cNvPr id="7208" name="未知"/>
                  <p:cNvSpPr/>
                  <p:nvPr/>
                </p:nvSpPr>
                <p:spPr>
                  <a:xfrm>
                    <a:off x="0" y="25"/>
                    <a:ext cx="17" cy="24"/>
                  </a:xfrm>
                  <a:custGeom>
                    <a:avLst/>
                    <a:gdLst/>
                    <a:ahLst/>
                    <a:cxnLst>
                      <a:cxn ang="0">
                        <a:pos x="10" y="3"/>
                      </a:cxn>
                      <a:cxn ang="0">
                        <a:pos x="10" y="1"/>
                      </a:cxn>
                      <a:cxn ang="0">
                        <a:pos x="8" y="0"/>
                      </a:cxn>
                      <a:cxn ang="0">
                        <a:pos x="6" y="0"/>
                      </a:cxn>
                      <a:cxn ang="0">
                        <a:pos x="4" y="1"/>
                      </a:cxn>
                      <a:cxn ang="0">
                        <a:pos x="2" y="2"/>
                      </a:cxn>
                      <a:cxn ang="0">
                        <a:pos x="0" y="4"/>
                      </a:cxn>
                      <a:cxn ang="0">
                        <a:pos x="0" y="6"/>
                      </a:cxn>
                      <a:cxn ang="0">
                        <a:pos x="0" y="13"/>
                      </a:cxn>
                      <a:cxn ang="0">
                        <a:pos x="2" y="16"/>
                      </a:cxn>
                      <a:cxn ang="0">
                        <a:pos x="2" y="17"/>
                      </a:cxn>
                      <a:cxn ang="0">
                        <a:pos x="14" y="23"/>
                      </a:cxn>
                      <a:cxn ang="0">
                        <a:pos x="16" y="17"/>
                      </a:cxn>
                      <a:cxn ang="0">
                        <a:pos x="12" y="14"/>
                      </a:cxn>
                      <a:cxn ang="0">
                        <a:pos x="12" y="16"/>
                      </a:cxn>
                      <a:cxn ang="0">
                        <a:pos x="12" y="19"/>
                      </a:cxn>
                      <a:cxn ang="0">
                        <a:pos x="4" y="14"/>
                      </a:cxn>
                      <a:cxn ang="0">
                        <a:pos x="4" y="13"/>
                      </a:cxn>
                      <a:cxn ang="0">
                        <a:pos x="2" y="10"/>
                      </a:cxn>
                      <a:cxn ang="0">
                        <a:pos x="4" y="7"/>
                      </a:cxn>
                      <a:cxn ang="0">
                        <a:pos x="6" y="4"/>
                      </a:cxn>
                      <a:cxn ang="0">
                        <a:pos x="10" y="3"/>
                      </a:cxn>
                    </a:cxnLst>
                    <a:rect l="0" t="0" r="0" b="0"/>
                    <a:pathLst>
                      <a:path w="17" h="24">
                        <a:moveTo>
                          <a:pt x="10" y="3"/>
                        </a:moveTo>
                        <a:lnTo>
                          <a:pt x="10" y="1"/>
                        </a:lnTo>
                        <a:lnTo>
                          <a:pt x="8" y="0"/>
                        </a:lnTo>
                        <a:lnTo>
                          <a:pt x="6" y="0"/>
                        </a:lnTo>
                        <a:lnTo>
                          <a:pt x="4" y="1"/>
                        </a:lnTo>
                        <a:lnTo>
                          <a:pt x="2" y="2"/>
                        </a:lnTo>
                        <a:lnTo>
                          <a:pt x="0" y="4"/>
                        </a:lnTo>
                        <a:lnTo>
                          <a:pt x="0" y="6"/>
                        </a:lnTo>
                        <a:lnTo>
                          <a:pt x="0" y="13"/>
                        </a:lnTo>
                        <a:lnTo>
                          <a:pt x="2" y="16"/>
                        </a:lnTo>
                        <a:lnTo>
                          <a:pt x="2" y="17"/>
                        </a:lnTo>
                        <a:lnTo>
                          <a:pt x="14" y="23"/>
                        </a:lnTo>
                        <a:lnTo>
                          <a:pt x="16" y="17"/>
                        </a:lnTo>
                        <a:lnTo>
                          <a:pt x="12" y="14"/>
                        </a:lnTo>
                        <a:lnTo>
                          <a:pt x="12" y="16"/>
                        </a:lnTo>
                        <a:lnTo>
                          <a:pt x="12" y="19"/>
                        </a:lnTo>
                        <a:lnTo>
                          <a:pt x="4" y="14"/>
                        </a:lnTo>
                        <a:lnTo>
                          <a:pt x="4" y="13"/>
                        </a:lnTo>
                        <a:lnTo>
                          <a:pt x="2" y="10"/>
                        </a:lnTo>
                        <a:lnTo>
                          <a:pt x="4" y="7"/>
                        </a:lnTo>
                        <a:lnTo>
                          <a:pt x="6" y="4"/>
                        </a:lnTo>
                        <a:lnTo>
                          <a:pt x="10" y="3"/>
                        </a:lnTo>
                      </a:path>
                    </a:pathLst>
                  </a:custGeom>
                  <a:solidFill>
                    <a:srgbClr val="FF9F9F">
                      <a:alpha val="100000"/>
                    </a:srgbClr>
                  </a:solidFill>
                  <a:ln w="9525">
                    <a:noFill/>
                  </a:ln>
                </p:spPr>
                <p:txBody>
                  <a:bodyPr/>
                  <a:lstStyle/>
                  <a:p>
                    <a:endParaRPr lang="zh-CN" altLang="en-US"/>
                  </a:p>
                </p:txBody>
              </p:sp>
            </p:grpSp>
          </p:grpSp>
          <p:sp>
            <p:nvSpPr>
              <p:cNvPr id="7199" name="未知"/>
              <p:cNvSpPr/>
              <p:nvPr/>
            </p:nvSpPr>
            <p:spPr>
              <a:xfrm>
                <a:off x="92" y="54"/>
                <a:ext cx="17" cy="17"/>
              </a:xfrm>
              <a:custGeom>
                <a:avLst/>
                <a:gdLst/>
                <a:ahLst/>
                <a:cxnLst>
                  <a:cxn ang="0">
                    <a:pos x="13" y="0"/>
                  </a:cxn>
                  <a:cxn ang="0">
                    <a:pos x="8" y="4"/>
                  </a:cxn>
                  <a:cxn ang="0">
                    <a:pos x="0" y="8"/>
                  </a:cxn>
                  <a:cxn ang="0">
                    <a:pos x="5" y="16"/>
                  </a:cxn>
                  <a:cxn ang="0">
                    <a:pos x="13" y="16"/>
                  </a:cxn>
                  <a:cxn ang="0">
                    <a:pos x="16" y="16"/>
                  </a:cxn>
                  <a:cxn ang="0">
                    <a:pos x="13" y="0"/>
                  </a:cxn>
                </a:cxnLst>
                <a:rect l="0" t="0" r="0" b="0"/>
                <a:pathLst>
                  <a:path w="17" h="17">
                    <a:moveTo>
                      <a:pt x="13" y="0"/>
                    </a:moveTo>
                    <a:lnTo>
                      <a:pt x="8" y="4"/>
                    </a:lnTo>
                    <a:lnTo>
                      <a:pt x="0" y="8"/>
                    </a:lnTo>
                    <a:lnTo>
                      <a:pt x="5" y="16"/>
                    </a:lnTo>
                    <a:lnTo>
                      <a:pt x="13" y="16"/>
                    </a:lnTo>
                    <a:lnTo>
                      <a:pt x="16" y="16"/>
                    </a:lnTo>
                    <a:lnTo>
                      <a:pt x="13" y="0"/>
                    </a:lnTo>
                  </a:path>
                </a:pathLst>
              </a:custGeom>
              <a:solidFill>
                <a:srgbClr val="FFFFFF">
                  <a:alpha val="100000"/>
                </a:srgbClr>
              </a:solidFill>
              <a:ln w="9525">
                <a:noFill/>
              </a:ln>
            </p:spPr>
            <p:txBody>
              <a:bodyPr/>
              <a:lstStyle/>
              <a:p>
                <a:endParaRPr lang="zh-CN" altLang="en-US"/>
              </a:p>
            </p:txBody>
          </p:sp>
          <p:sp>
            <p:nvSpPr>
              <p:cNvPr id="7200" name="未知"/>
              <p:cNvSpPr/>
              <p:nvPr/>
            </p:nvSpPr>
            <p:spPr>
              <a:xfrm>
                <a:off x="90" y="44"/>
                <a:ext cx="17" cy="17"/>
              </a:xfrm>
              <a:custGeom>
                <a:avLst/>
                <a:gdLst/>
                <a:ahLst/>
                <a:cxnLst>
                  <a:cxn ang="0">
                    <a:pos x="16" y="0"/>
                  </a:cxn>
                  <a:cxn ang="0">
                    <a:pos x="12" y="0"/>
                  </a:cxn>
                  <a:cxn ang="0">
                    <a:pos x="8" y="3"/>
                  </a:cxn>
                  <a:cxn ang="0">
                    <a:pos x="7" y="9"/>
                  </a:cxn>
                  <a:cxn ang="0">
                    <a:pos x="5" y="12"/>
                  </a:cxn>
                  <a:cxn ang="0">
                    <a:pos x="0" y="16"/>
                  </a:cxn>
                  <a:cxn ang="0">
                    <a:pos x="5" y="12"/>
                  </a:cxn>
                  <a:cxn ang="0">
                    <a:pos x="8" y="9"/>
                  </a:cxn>
                  <a:cxn ang="0">
                    <a:pos x="12" y="6"/>
                  </a:cxn>
                  <a:cxn ang="0">
                    <a:pos x="14" y="6"/>
                  </a:cxn>
                  <a:cxn ang="0">
                    <a:pos x="16" y="0"/>
                  </a:cxn>
                </a:cxnLst>
                <a:rect l="0" t="0" r="0" b="0"/>
                <a:pathLst>
                  <a:path w="17" h="17">
                    <a:moveTo>
                      <a:pt x="16" y="0"/>
                    </a:moveTo>
                    <a:lnTo>
                      <a:pt x="12" y="0"/>
                    </a:lnTo>
                    <a:lnTo>
                      <a:pt x="8" y="3"/>
                    </a:lnTo>
                    <a:lnTo>
                      <a:pt x="7" y="9"/>
                    </a:lnTo>
                    <a:lnTo>
                      <a:pt x="5" y="12"/>
                    </a:lnTo>
                    <a:lnTo>
                      <a:pt x="0" y="16"/>
                    </a:lnTo>
                    <a:lnTo>
                      <a:pt x="5" y="12"/>
                    </a:lnTo>
                    <a:lnTo>
                      <a:pt x="8" y="9"/>
                    </a:lnTo>
                    <a:lnTo>
                      <a:pt x="12" y="6"/>
                    </a:lnTo>
                    <a:lnTo>
                      <a:pt x="14" y="6"/>
                    </a:lnTo>
                    <a:lnTo>
                      <a:pt x="16" y="0"/>
                    </a:lnTo>
                  </a:path>
                </a:pathLst>
              </a:custGeom>
              <a:solidFill>
                <a:srgbClr val="5F3F1F">
                  <a:alpha val="100000"/>
                </a:srgbClr>
              </a:solidFill>
              <a:ln w="9525">
                <a:noFill/>
              </a:ln>
            </p:spPr>
            <p:txBody>
              <a:bodyPr/>
              <a:lstStyle/>
              <a:p>
                <a:endParaRPr lang="zh-CN" altLang="en-US"/>
              </a:p>
            </p:txBody>
          </p:sp>
          <p:grpSp>
            <p:nvGrpSpPr>
              <p:cNvPr id="7201" name="Group 135"/>
              <p:cNvGrpSpPr/>
              <p:nvPr/>
            </p:nvGrpSpPr>
            <p:grpSpPr>
              <a:xfrm>
                <a:off x="92" y="49"/>
                <a:ext cx="17" cy="17"/>
                <a:chOff x="0" y="0"/>
                <a:chExt cx="17" cy="17"/>
              </a:xfrm>
            </p:grpSpPr>
            <p:sp>
              <p:nvSpPr>
                <p:cNvPr id="7203" name="Oval 136"/>
                <p:cNvSpPr/>
                <p:nvPr/>
              </p:nvSpPr>
              <p:spPr>
                <a:xfrm>
                  <a:off x="3" y="6"/>
                  <a:ext cx="2" cy="3"/>
                </a:xfrm>
                <a:prstGeom prst="ellipse">
                  <a:avLst/>
                </a:prstGeom>
                <a:solidFill>
                  <a:srgbClr val="5F7FFF"/>
                </a:solidFill>
                <a:ln w="9525">
                  <a:noFill/>
                </a:ln>
              </p:spPr>
              <p:txBody>
                <a:bodyPr wrap="none" anchor="ctr" anchorCtr="0"/>
                <a:lstStyle/>
                <a:p>
                  <a:endParaRPr lang="zh-CN" altLang="en-US" dirty="0">
                    <a:latin typeface="Arial" panose="020B0604020202020204" pitchFamily="34" charset="0"/>
                  </a:endParaRPr>
                </a:p>
              </p:txBody>
            </p:sp>
            <p:sp>
              <p:nvSpPr>
                <p:cNvPr id="7204" name="未知"/>
                <p:cNvSpPr/>
                <p:nvPr/>
              </p:nvSpPr>
              <p:spPr>
                <a:xfrm>
                  <a:off x="0" y="0"/>
                  <a:ext cx="17" cy="17"/>
                </a:xfrm>
                <a:custGeom>
                  <a:avLst/>
                  <a:gdLst/>
                  <a:ahLst/>
                  <a:cxnLst>
                    <a:cxn ang="0">
                      <a:pos x="13" y="3"/>
                    </a:cxn>
                    <a:cxn ang="0">
                      <a:pos x="10" y="7"/>
                    </a:cxn>
                    <a:cxn ang="0">
                      <a:pos x="10" y="0"/>
                    </a:cxn>
                    <a:cxn ang="0">
                      <a:pos x="8" y="7"/>
                    </a:cxn>
                    <a:cxn ang="0">
                      <a:pos x="5" y="10"/>
                    </a:cxn>
                    <a:cxn ang="0">
                      <a:pos x="0" y="12"/>
                    </a:cxn>
                    <a:cxn ang="0">
                      <a:pos x="5" y="16"/>
                    </a:cxn>
                    <a:cxn ang="0">
                      <a:pos x="10" y="16"/>
                    </a:cxn>
                    <a:cxn ang="0">
                      <a:pos x="13" y="16"/>
                    </a:cxn>
                    <a:cxn ang="0">
                      <a:pos x="13" y="14"/>
                    </a:cxn>
                    <a:cxn ang="0">
                      <a:pos x="10" y="14"/>
                    </a:cxn>
                    <a:cxn ang="0">
                      <a:pos x="5" y="12"/>
                    </a:cxn>
                    <a:cxn ang="0">
                      <a:pos x="2" y="12"/>
                    </a:cxn>
                    <a:cxn ang="0">
                      <a:pos x="5" y="10"/>
                    </a:cxn>
                    <a:cxn ang="0">
                      <a:pos x="10" y="8"/>
                    </a:cxn>
                    <a:cxn ang="0">
                      <a:pos x="16" y="7"/>
                    </a:cxn>
                    <a:cxn ang="0">
                      <a:pos x="13" y="3"/>
                    </a:cxn>
                  </a:cxnLst>
                  <a:rect l="0" t="0" r="0" b="0"/>
                  <a:pathLst>
                    <a:path w="17" h="17">
                      <a:moveTo>
                        <a:pt x="13" y="3"/>
                      </a:moveTo>
                      <a:lnTo>
                        <a:pt x="10" y="7"/>
                      </a:lnTo>
                      <a:lnTo>
                        <a:pt x="10" y="0"/>
                      </a:lnTo>
                      <a:lnTo>
                        <a:pt x="8" y="7"/>
                      </a:lnTo>
                      <a:lnTo>
                        <a:pt x="5" y="10"/>
                      </a:lnTo>
                      <a:lnTo>
                        <a:pt x="0" y="12"/>
                      </a:lnTo>
                      <a:lnTo>
                        <a:pt x="5" y="16"/>
                      </a:lnTo>
                      <a:lnTo>
                        <a:pt x="10" y="16"/>
                      </a:lnTo>
                      <a:lnTo>
                        <a:pt x="13" y="16"/>
                      </a:lnTo>
                      <a:lnTo>
                        <a:pt x="13" y="14"/>
                      </a:lnTo>
                      <a:lnTo>
                        <a:pt x="10" y="14"/>
                      </a:lnTo>
                      <a:lnTo>
                        <a:pt x="5" y="12"/>
                      </a:lnTo>
                      <a:lnTo>
                        <a:pt x="2" y="12"/>
                      </a:lnTo>
                      <a:lnTo>
                        <a:pt x="5" y="10"/>
                      </a:lnTo>
                      <a:lnTo>
                        <a:pt x="10" y="8"/>
                      </a:lnTo>
                      <a:lnTo>
                        <a:pt x="16" y="7"/>
                      </a:lnTo>
                      <a:lnTo>
                        <a:pt x="13" y="3"/>
                      </a:lnTo>
                    </a:path>
                  </a:pathLst>
                </a:custGeom>
                <a:solidFill>
                  <a:srgbClr val="3F1F00">
                    <a:alpha val="100000"/>
                  </a:srgbClr>
                </a:solidFill>
                <a:ln w="9525">
                  <a:noFill/>
                </a:ln>
              </p:spPr>
              <p:txBody>
                <a:bodyPr/>
                <a:lstStyle/>
                <a:p>
                  <a:endParaRPr lang="zh-CN" altLang="en-US"/>
                </a:p>
              </p:txBody>
            </p:sp>
          </p:grpSp>
          <p:sp>
            <p:nvSpPr>
              <p:cNvPr id="7202" name="未知"/>
              <p:cNvSpPr/>
              <p:nvPr/>
            </p:nvSpPr>
            <p:spPr>
              <a:xfrm>
                <a:off x="0" y="0"/>
                <a:ext cx="112" cy="119"/>
              </a:xfrm>
              <a:custGeom>
                <a:avLst/>
                <a:gdLst/>
                <a:ahLst/>
                <a:cxnLst>
                  <a:cxn ang="0">
                    <a:pos x="108" y="35"/>
                  </a:cxn>
                  <a:cxn ang="0">
                    <a:pos x="109" y="34"/>
                  </a:cxn>
                  <a:cxn ang="0">
                    <a:pos x="111" y="32"/>
                  </a:cxn>
                  <a:cxn ang="0">
                    <a:pos x="111" y="28"/>
                  </a:cxn>
                  <a:cxn ang="0">
                    <a:pos x="111" y="22"/>
                  </a:cxn>
                  <a:cxn ang="0">
                    <a:pos x="109" y="16"/>
                  </a:cxn>
                  <a:cxn ang="0">
                    <a:pos x="106" y="13"/>
                  </a:cxn>
                  <a:cxn ang="0">
                    <a:pos x="102" y="9"/>
                  </a:cxn>
                  <a:cxn ang="0">
                    <a:pos x="94" y="8"/>
                  </a:cxn>
                  <a:cxn ang="0">
                    <a:pos x="82" y="6"/>
                  </a:cxn>
                  <a:cxn ang="0">
                    <a:pos x="71" y="4"/>
                  </a:cxn>
                  <a:cxn ang="0">
                    <a:pos x="62" y="2"/>
                  </a:cxn>
                  <a:cxn ang="0">
                    <a:pos x="51" y="0"/>
                  </a:cxn>
                  <a:cxn ang="0">
                    <a:pos x="46" y="2"/>
                  </a:cxn>
                  <a:cxn ang="0">
                    <a:pos x="39" y="6"/>
                  </a:cxn>
                  <a:cxn ang="0">
                    <a:pos x="34" y="11"/>
                  </a:cxn>
                  <a:cxn ang="0">
                    <a:pos x="30" y="17"/>
                  </a:cxn>
                  <a:cxn ang="0">
                    <a:pos x="25" y="25"/>
                  </a:cxn>
                  <a:cxn ang="0">
                    <a:pos x="22" y="33"/>
                  </a:cxn>
                  <a:cxn ang="0">
                    <a:pos x="21" y="41"/>
                  </a:cxn>
                  <a:cxn ang="0">
                    <a:pos x="19" y="51"/>
                  </a:cxn>
                  <a:cxn ang="0">
                    <a:pos x="19" y="59"/>
                  </a:cxn>
                  <a:cxn ang="0">
                    <a:pos x="16" y="68"/>
                  </a:cxn>
                  <a:cxn ang="0">
                    <a:pos x="13" y="76"/>
                  </a:cxn>
                  <a:cxn ang="0">
                    <a:pos x="9" y="82"/>
                  </a:cxn>
                  <a:cxn ang="0">
                    <a:pos x="5" y="85"/>
                  </a:cxn>
                  <a:cxn ang="0">
                    <a:pos x="1" y="90"/>
                  </a:cxn>
                  <a:cxn ang="0">
                    <a:pos x="1" y="91"/>
                  </a:cxn>
                  <a:cxn ang="0">
                    <a:pos x="0" y="95"/>
                  </a:cxn>
                  <a:cxn ang="0">
                    <a:pos x="0" y="101"/>
                  </a:cxn>
                  <a:cxn ang="0">
                    <a:pos x="2" y="106"/>
                  </a:cxn>
                  <a:cxn ang="0">
                    <a:pos x="5" y="109"/>
                  </a:cxn>
                  <a:cxn ang="0">
                    <a:pos x="16" y="109"/>
                  </a:cxn>
                  <a:cxn ang="0">
                    <a:pos x="25" y="110"/>
                  </a:cxn>
                  <a:cxn ang="0">
                    <a:pos x="34" y="116"/>
                  </a:cxn>
                  <a:cxn ang="0">
                    <a:pos x="43" y="118"/>
                  </a:cxn>
                  <a:cxn ang="0">
                    <a:pos x="52" y="118"/>
                  </a:cxn>
                  <a:cxn ang="0">
                    <a:pos x="58" y="114"/>
                  </a:cxn>
                  <a:cxn ang="0">
                    <a:pos x="61" y="109"/>
                  </a:cxn>
                  <a:cxn ang="0">
                    <a:pos x="60" y="101"/>
                  </a:cxn>
                  <a:cxn ang="0">
                    <a:pos x="57" y="96"/>
                  </a:cxn>
                  <a:cxn ang="0">
                    <a:pos x="56" y="90"/>
                  </a:cxn>
                  <a:cxn ang="0">
                    <a:pos x="57" y="85"/>
                  </a:cxn>
                  <a:cxn ang="0">
                    <a:pos x="63" y="80"/>
                  </a:cxn>
                  <a:cxn ang="0">
                    <a:pos x="69" y="78"/>
                  </a:cxn>
                  <a:cxn ang="0">
                    <a:pos x="73" y="75"/>
                  </a:cxn>
                  <a:cxn ang="0">
                    <a:pos x="76" y="70"/>
                  </a:cxn>
                  <a:cxn ang="0">
                    <a:pos x="77" y="62"/>
                  </a:cxn>
                  <a:cxn ang="0">
                    <a:pos x="77" y="58"/>
                  </a:cxn>
                  <a:cxn ang="0">
                    <a:pos x="82" y="57"/>
                  </a:cxn>
                  <a:cxn ang="0">
                    <a:pos x="86" y="53"/>
                  </a:cxn>
                  <a:cxn ang="0">
                    <a:pos x="89" y="47"/>
                  </a:cxn>
                  <a:cxn ang="0">
                    <a:pos x="92" y="38"/>
                  </a:cxn>
                  <a:cxn ang="0">
                    <a:pos x="90" y="28"/>
                  </a:cxn>
                  <a:cxn ang="0">
                    <a:pos x="88" y="22"/>
                  </a:cxn>
                  <a:cxn ang="0">
                    <a:pos x="82" y="17"/>
                  </a:cxn>
                  <a:cxn ang="0">
                    <a:pos x="97" y="22"/>
                  </a:cxn>
                  <a:cxn ang="0">
                    <a:pos x="101" y="28"/>
                  </a:cxn>
                  <a:cxn ang="0">
                    <a:pos x="107" y="32"/>
                  </a:cxn>
                  <a:cxn ang="0">
                    <a:pos x="108" y="35"/>
                  </a:cxn>
                </a:cxnLst>
                <a:rect l="0" t="0" r="0" b="0"/>
                <a:pathLst>
                  <a:path w="112" h="119">
                    <a:moveTo>
                      <a:pt x="108" y="35"/>
                    </a:moveTo>
                    <a:lnTo>
                      <a:pt x="109" y="34"/>
                    </a:lnTo>
                    <a:lnTo>
                      <a:pt x="111" y="32"/>
                    </a:lnTo>
                    <a:lnTo>
                      <a:pt x="111" y="28"/>
                    </a:lnTo>
                    <a:lnTo>
                      <a:pt x="111" y="22"/>
                    </a:lnTo>
                    <a:lnTo>
                      <a:pt x="109" y="16"/>
                    </a:lnTo>
                    <a:lnTo>
                      <a:pt x="106" y="13"/>
                    </a:lnTo>
                    <a:lnTo>
                      <a:pt x="102" y="9"/>
                    </a:lnTo>
                    <a:lnTo>
                      <a:pt x="94" y="8"/>
                    </a:lnTo>
                    <a:lnTo>
                      <a:pt x="82" y="6"/>
                    </a:lnTo>
                    <a:lnTo>
                      <a:pt x="71" y="4"/>
                    </a:lnTo>
                    <a:lnTo>
                      <a:pt x="62" y="2"/>
                    </a:lnTo>
                    <a:lnTo>
                      <a:pt x="51" y="0"/>
                    </a:lnTo>
                    <a:lnTo>
                      <a:pt x="46" y="2"/>
                    </a:lnTo>
                    <a:lnTo>
                      <a:pt x="39" y="6"/>
                    </a:lnTo>
                    <a:lnTo>
                      <a:pt x="34" y="11"/>
                    </a:lnTo>
                    <a:lnTo>
                      <a:pt x="30" y="17"/>
                    </a:lnTo>
                    <a:lnTo>
                      <a:pt x="25" y="25"/>
                    </a:lnTo>
                    <a:lnTo>
                      <a:pt x="22" y="33"/>
                    </a:lnTo>
                    <a:lnTo>
                      <a:pt x="21" y="41"/>
                    </a:lnTo>
                    <a:lnTo>
                      <a:pt x="19" y="51"/>
                    </a:lnTo>
                    <a:lnTo>
                      <a:pt x="19" y="59"/>
                    </a:lnTo>
                    <a:lnTo>
                      <a:pt x="16" y="68"/>
                    </a:lnTo>
                    <a:lnTo>
                      <a:pt x="13" y="76"/>
                    </a:lnTo>
                    <a:lnTo>
                      <a:pt x="9" y="82"/>
                    </a:lnTo>
                    <a:lnTo>
                      <a:pt x="5" y="85"/>
                    </a:lnTo>
                    <a:lnTo>
                      <a:pt x="1" y="90"/>
                    </a:lnTo>
                    <a:lnTo>
                      <a:pt x="1" y="91"/>
                    </a:lnTo>
                    <a:lnTo>
                      <a:pt x="0" y="95"/>
                    </a:lnTo>
                    <a:lnTo>
                      <a:pt x="0" y="101"/>
                    </a:lnTo>
                    <a:lnTo>
                      <a:pt x="2" y="106"/>
                    </a:lnTo>
                    <a:lnTo>
                      <a:pt x="5" y="109"/>
                    </a:lnTo>
                    <a:lnTo>
                      <a:pt x="16" y="109"/>
                    </a:lnTo>
                    <a:lnTo>
                      <a:pt x="25" y="110"/>
                    </a:lnTo>
                    <a:lnTo>
                      <a:pt x="34" y="116"/>
                    </a:lnTo>
                    <a:lnTo>
                      <a:pt x="43" y="118"/>
                    </a:lnTo>
                    <a:lnTo>
                      <a:pt x="52" y="118"/>
                    </a:lnTo>
                    <a:lnTo>
                      <a:pt x="58" y="114"/>
                    </a:lnTo>
                    <a:lnTo>
                      <a:pt x="61" y="109"/>
                    </a:lnTo>
                    <a:lnTo>
                      <a:pt x="60" y="101"/>
                    </a:lnTo>
                    <a:lnTo>
                      <a:pt x="57" y="96"/>
                    </a:lnTo>
                    <a:lnTo>
                      <a:pt x="56" y="90"/>
                    </a:lnTo>
                    <a:lnTo>
                      <a:pt x="57" y="85"/>
                    </a:lnTo>
                    <a:lnTo>
                      <a:pt x="63" y="80"/>
                    </a:lnTo>
                    <a:lnTo>
                      <a:pt x="69" y="78"/>
                    </a:lnTo>
                    <a:lnTo>
                      <a:pt x="73" y="75"/>
                    </a:lnTo>
                    <a:lnTo>
                      <a:pt x="76" y="70"/>
                    </a:lnTo>
                    <a:lnTo>
                      <a:pt x="77" y="62"/>
                    </a:lnTo>
                    <a:lnTo>
                      <a:pt x="77" y="58"/>
                    </a:lnTo>
                    <a:lnTo>
                      <a:pt x="82" y="57"/>
                    </a:lnTo>
                    <a:lnTo>
                      <a:pt x="86" y="53"/>
                    </a:lnTo>
                    <a:lnTo>
                      <a:pt x="89" y="47"/>
                    </a:lnTo>
                    <a:lnTo>
                      <a:pt x="92" y="38"/>
                    </a:lnTo>
                    <a:lnTo>
                      <a:pt x="90" y="28"/>
                    </a:lnTo>
                    <a:lnTo>
                      <a:pt x="88" y="22"/>
                    </a:lnTo>
                    <a:lnTo>
                      <a:pt x="82" y="17"/>
                    </a:lnTo>
                    <a:lnTo>
                      <a:pt x="97" y="22"/>
                    </a:lnTo>
                    <a:lnTo>
                      <a:pt x="101" y="28"/>
                    </a:lnTo>
                    <a:lnTo>
                      <a:pt x="107" y="32"/>
                    </a:lnTo>
                    <a:lnTo>
                      <a:pt x="108" y="35"/>
                    </a:lnTo>
                  </a:path>
                </a:pathLst>
              </a:custGeom>
              <a:solidFill>
                <a:srgbClr val="3F1F00">
                  <a:alpha val="100000"/>
                </a:srgbClr>
              </a:solidFill>
              <a:ln w="9525">
                <a:noFill/>
              </a:ln>
            </p:spPr>
            <p:txBody>
              <a:bodyPr/>
              <a:lstStyle/>
              <a:p>
                <a:endParaRPr lang="zh-CN" altLang="en-US"/>
              </a:p>
            </p:txBody>
          </p:sp>
        </p:grpSp>
      </p:grpSp>
      <p:graphicFrame>
        <p:nvGraphicFramePr>
          <p:cNvPr id="7181" name="Object 139"/>
          <p:cNvGraphicFramePr>
            <a:graphicFrameLocks noChangeAspect="1"/>
          </p:cNvGraphicFramePr>
          <p:nvPr/>
        </p:nvGraphicFramePr>
        <p:xfrm>
          <a:off x="2384425" y="5640388"/>
          <a:ext cx="1190625" cy="1217612"/>
        </p:xfrm>
        <a:graphic>
          <a:graphicData uri="http://schemas.openxmlformats.org/presentationml/2006/ole">
            <mc:AlternateContent xmlns:mc="http://schemas.openxmlformats.org/markup-compatibility/2006">
              <mc:Choice xmlns:v="urn:schemas-microsoft-com:vml" Requires="v">
                <p:oleObj spid="_x0000_s3092" name="" r:id="rId1" imgW="1190625" imgH="1219200" progId="MS_ClipArt_Gallery.2">
                  <p:embed/>
                </p:oleObj>
              </mc:Choice>
              <mc:Fallback>
                <p:oleObj name="" r:id="rId1" imgW="1190625" imgH="1219200" progId="MS_ClipArt_Gallery.2">
                  <p:embed/>
                  <p:pic>
                    <p:nvPicPr>
                      <p:cNvPr id="0" name="图片 3075"/>
                      <p:cNvPicPr/>
                      <p:nvPr/>
                    </p:nvPicPr>
                    <p:blipFill>
                      <a:blip r:embed="rId2"/>
                      <a:stretch>
                        <a:fillRect/>
                      </a:stretch>
                    </p:blipFill>
                    <p:spPr>
                      <a:xfrm>
                        <a:off x="2384425" y="5640388"/>
                        <a:ext cx="1190625" cy="1217612"/>
                      </a:xfrm>
                      <a:prstGeom prst="rect">
                        <a:avLst/>
                      </a:prstGeom>
                      <a:noFill/>
                      <a:ln w="38100">
                        <a:noFill/>
                        <a:miter/>
                      </a:ln>
                    </p:spPr>
                  </p:pic>
                </p:oleObj>
              </mc:Fallback>
            </mc:AlternateContent>
          </a:graphicData>
        </a:graphic>
      </p:graphicFrame>
      <p:pic>
        <p:nvPicPr>
          <p:cNvPr id="7182" name="Picture 140" descr="BD04972_"/>
          <p:cNvPicPr>
            <a:picLocks noChangeAspect="1"/>
          </p:cNvPicPr>
          <p:nvPr/>
        </p:nvPicPr>
        <p:blipFill>
          <a:blip r:embed="rId3"/>
          <a:stretch>
            <a:fillRect/>
          </a:stretch>
        </p:blipFill>
        <p:spPr>
          <a:xfrm>
            <a:off x="274638" y="2967038"/>
            <a:ext cx="1720850" cy="1290637"/>
          </a:xfrm>
          <a:prstGeom prst="rect">
            <a:avLst/>
          </a:prstGeom>
          <a:noFill/>
          <a:ln w="9525">
            <a:noFill/>
          </a:ln>
        </p:spPr>
      </p:pic>
      <p:pic>
        <p:nvPicPr>
          <p:cNvPr id="7183" name="Picture 141" descr="10"/>
          <p:cNvPicPr>
            <a:picLocks noChangeAspect="1"/>
          </p:cNvPicPr>
          <p:nvPr/>
        </p:nvPicPr>
        <p:blipFill>
          <a:blip r:embed="rId4"/>
          <a:stretch>
            <a:fillRect/>
          </a:stretch>
        </p:blipFill>
        <p:spPr>
          <a:xfrm>
            <a:off x="7000875" y="2030413"/>
            <a:ext cx="1539875" cy="1257300"/>
          </a:xfrm>
          <a:prstGeom prst="rect">
            <a:avLst/>
          </a:prstGeom>
          <a:noFill/>
          <a:ln w="9525">
            <a:noFill/>
          </a:ln>
        </p:spPr>
      </p:pic>
      <p:sp>
        <p:nvSpPr>
          <p:cNvPr id="6287" name="AutoShape 143"/>
          <p:cNvSpPr/>
          <p:nvPr/>
        </p:nvSpPr>
        <p:spPr>
          <a:xfrm>
            <a:off x="274638" y="1196976"/>
            <a:ext cx="4513262" cy="697988"/>
          </a:xfrm>
          <a:prstGeom prst="cloudCallout">
            <a:avLst>
              <a:gd name="adj1" fmla="val 114014"/>
              <a:gd name="adj2" fmla="val 97894"/>
            </a:avLst>
          </a:prstGeom>
          <a:solidFill>
            <a:srgbClr val="FFFF66"/>
          </a:solidFill>
          <a:ln w="9525" cap="flat" cmpd="sng">
            <a:solidFill>
              <a:schemeClr val="tx1"/>
            </a:solidFill>
            <a:prstDash val="solid"/>
            <a:headEnd type="none" w="med" len="med"/>
            <a:tailEnd type="none" w="med" len="med"/>
          </a:ln>
        </p:spPr>
        <p:txBody>
          <a:bodyPr/>
          <a:lstStyle/>
          <a:p>
            <a:pPr algn="ctr"/>
            <a:r>
              <a:rPr lang="zh-CN" altLang="en-US" sz="2400" b="1" dirty="0">
                <a:latin typeface="Arial" panose="020B0604020202020204" pitchFamily="34" charset="0"/>
              </a:rPr>
              <a:t>数据分析与决策应用</a:t>
            </a:r>
            <a:endParaRPr lang="zh-CN" altLang="en-US" sz="2400"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287"/>
                                        </p:tgtEl>
                                        <p:attrNameLst>
                                          <p:attrName>style.visibility</p:attrName>
                                        </p:attrNameLst>
                                      </p:cBhvr>
                                      <p:to>
                                        <p:strVal val="visible"/>
                                      </p:to>
                                    </p:set>
                                    <p:animEffect transition="in" filter="blinds(horizontal)">
                                      <p:cBhvr>
                                        <p:cTn id="7" dur="500"/>
                                        <p:tgtEl>
                                          <p:spTgt spid="62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87"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p:cNvSpPr>
          <p:nvPr>
            <p:ph type="title"/>
          </p:nvPr>
        </p:nvSpPr>
        <p:spPr>
          <a:xfrm>
            <a:off x="107950" y="161925"/>
            <a:ext cx="8933815" cy="495300"/>
          </a:xfrm>
        </p:spPr>
        <p:txBody>
          <a:bodyPr vert="horz" wrap="square" lIns="91440" tIns="45720" rIns="91440" bIns="45720" anchor="ctr" anchorCtr="0"/>
          <a:lstStyle/>
          <a:p>
            <a:pPr eaLnBrk="1" hangingPunct="1"/>
            <a:r>
              <a:rPr lang="zh-CN" altLang="en-US" sz="2200" b="1" dirty="0"/>
              <a:t>7、汇率决定与开放经济的宏观政策实验项目（第十五、十八、十九章）</a:t>
            </a:r>
            <a:endParaRPr lang="zh-CN" altLang="en-US" sz="2200" b="1" dirty="0"/>
          </a:p>
        </p:txBody>
      </p:sp>
      <p:sp>
        <p:nvSpPr>
          <p:cNvPr id="55298" name="Rectangle 4"/>
          <p:cNvSpPr/>
          <p:nvPr/>
        </p:nvSpPr>
        <p:spPr>
          <a:xfrm>
            <a:off x="895350" y="1365250"/>
            <a:ext cx="184150" cy="534988"/>
          </a:xfrm>
          <a:prstGeom prst="rect">
            <a:avLst/>
          </a:prstGeom>
          <a:noFill/>
          <a:ln w="9525">
            <a:noFill/>
          </a:ln>
        </p:spPr>
        <p:txBody>
          <a:bodyPr wrap="none" anchor="ctr" anchorCtr="0">
            <a:spAutoFit/>
          </a:bodyPr>
          <a:lstStyle/>
          <a:p>
            <a:pPr>
              <a:buFont typeface="Wingdings" panose="05000000000000000000" pitchFamily="2" charset="2"/>
            </a:pPr>
            <a:endParaRPr lang="en-US" altLang="zh-CN" sz="1100" dirty="0">
              <a:latin typeface="Arial" panose="020B0604020202020204" pitchFamily="34" charset="0"/>
              <a:ea typeface="宋体" panose="02010600030101010101" pitchFamily="2" charset="-122"/>
            </a:endParaRPr>
          </a:p>
          <a:p>
            <a:pPr eaLnBrk="0" hangingPunct="0">
              <a:buFont typeface="Wingdings" panose="05000000000000000000" pitchFamily="2" charset="2"/>
            </a:pPr>
            <a:endParaRPr lang="en-US" altLang="zh-CN" sz="1800" dirty="0">
              <a:latin typeface="Arial" panose="020B0604020202020204" pitchFamily="34" charset="0"/>
              <a:ea typeface="宋体" panose="02010600030101010101" pitchFamily="2" charset="-122"/>
            </a:endParaRPr>
          </a:p>
        </p:txBody>
      </p:sp>
      <p:graphicFrame>
        <p:nvGraphicFramePr>
          <p:cNvPr id="3" name="表格 2"/>
          <p:cNvGraphicFramePr/>
          <p:nvPr>
            <p:custDataLst>
              <p:tags r:id="rId1"/>
            </p:custDataLst>
          </p:nvPr>
        </p:nvGraphicFramePr>
        <p:xfrm>
          <a:off x="287020" y="1102995"/>
          <a:ext cx="8493760" cy="5374640"/>
        </p:xfrm>
        <a:graphic>
          <a:graphicData uri="http://schemas.openxmlformats.org/drawingml/2006/table">
            <a:tbl>
              <a:tblPr firstRow="1" bandRow="1">
                <a:tableStyleId>{5940675A-B579-460E-94D1-54222C63F5DA}</a:tableStyleId>
              </a:tblPr>
              <a:tblGrid>
                <a:gridCol w="1388110"/>
                <a:gridCol w="1208405"/>
                <a:gridCol w="3865880"/>
                <a:gridCol w="2031365"/>
              </a:tblGrid>
              <a:tr h="522605">
                <a:tc>
                  <a:txBody>
                    <a:bodyPr/>
                    <a:lstStyle/>
                    <a:p>
                      <a:pPr indent="0" algn="ctr">
                        <a:buNone/>
                      </a:pPr>
                      <a:r>
                        <a:rPr lang="en-US" sz="1600" b="1" dirty="0" err="1">
                          <a:latin typeface="宋体" panose="02010600030101010101" pitchFamily="2" charset="-122"/>
                          <a:ea typeface="宋体" panose="02010600030101010101" pitchFamily="2" charset="-122"/>
                          <a:cs typeface="宋体" panose="02010600030101010101" pitchFamily="2" charset="-122"/>
                        </a:rPr>
                        <a:t>一级模块</a:t>
                      </a:r>
                      <a:endParaRPr lang="en-US" altLang="en-US" sz="1600" b="1"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二级模块</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实验项目名称</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涉及知识点</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r>
              <a:tr h="293370">
                <a:tc rowSpan="14">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汇率决定与开放经济的宏观政策实验</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导入培训</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开放经济下的宏观经济政策</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14">
                  <a:txBody>
                    <a:bodyPr/>
                    <a:lstStyle/>
                    <a:p>
                      <a:pPr indent="0" algn="ctr">
                        <a:buNone/>
                      </a:pPr>
                      <a:r>
                        <a:rPr lang="en-US" sz="1600" b="1" dirty="0" err="1">
                          <a:latin typeface="宋体" panose="02010600030101010101" pitchFamily="2" charset="-122"/>
                          <a:ea typeface="宋体" panose="02010600030101010101" pitchFamily="2" charset="-122"/>
                          <a:cs typeface="宋体" panose="02010600030101010101" pitchFamily="2" charset="-122"/>
                        </a:rPr>
                        <a:t>购买力平价理论</a:t>
                      </a:r>
                      <a:endParaRPr lang="en-US" sz="1600" b="1" dirty="0">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dirty="0" err="1">
                          <a:latin typeface="宋体" panose="02010600030101010101" pitchFamily="2" charset="-122"/>
                          <a:ea typeface="宋体" panose="02010600030101010101" pitchFamily="2" charset="-122"/>
                          <a:cs typeface="宋体" panose="02010600030101010101" pitchFamily="2" charset="-122"/>
                        </a:rPr>
                        <a:t>丁伯根法则</a:t>
                      </a:r>
                      <a:endParaRPr lang="en-US" sz="1600" b="1" dirty="0">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dirty="0" err="1">
                          <a:latin typeface="宋体" panose="02010600030101010101" pitchFamily="2" charset="-122"/>
                          <a:ea typeface="宋体" panose="02010600030101010101" pitchFamily="2" charset="-122"/>
                          <a:cs typeface="宋体" panose="02010600030101010101" pitchFamily="2" charset="-122"/>
                        </a:rPr>
                        <a:t>内外平衡理论</a:t>
                      </a:r>
                      <a:endParaRPr lang="en-US" sz="1600" b="1" dirty="0">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dirty="0" err="1">
                          <a:latin typeface="宋体" panose="02010600030101010101" pitchFamily="2" charset="-122"/>
                          <a:ea typeface="宋体" panose="02010600030101010101" pitchFamily="2" charset="-122"/>
                          <a:cs typeface="宋体" panose="02010600030101010101" pitchFamily="2" charset="-122"/>
                        </a:rPr>
                        <a:t>政策配合论</a:t>
                      </a:r>
                      <a:r>
                        <a:rPr lang="en-US" sz="1600" b="1" dirty="0">
                          <a:latin typeface="宋体" panose="02010600030101010101" pitchFamily="2" charset="-122"/>
                          <a:ea typeface="宋体" panose="02010600030101010101" pitchFamily="2" charset="-122"/>
                          <a:cs typeface="宋体" panose="02010600030101010101" pitchFamily="2" charset="-122"/>
                        </a:rPr>
                        <a:t> </a:t>
                      </a:r>
                      <a:endParaRPr lang="en-US" sz="1600" b="1" dirty="0">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dirty="0" err="1">
                          <a:latin typeface="宋体" panose="02010600030101010101" pitchFamily="2" charset="-122"/>
                          <a:ea typeface="宋体" panose="02010600030101010101" pitchFamily="2" charset="-122"/>
                          <a:cs typeface="宋体" panose="02010600030101010101" pitchFamily="2" charset="-122"/>
                        </a:rPr>
                        <a:t>开放经济条件下宏观经济模型（IS-LM-BP模型</a:t>
                      </a:r>
                      <a:r>
                        <a:rPr lang="en-US" sz="1600" b="1" dirty="0">
                          <a:latin typeface="宋体" panose="02010600030101010101" pitchFamily="2" charset="-122"/>
                          <a:ea typeface="宋体" panose="02010600030101010101" pitchFamily="2" charset="-122"/>
                          <a:cs typeface="宋体" panose="02010600030101010101" pitchFamily="2" charset="-122"/>
                        </a:rPr>
                        <a:t>）</a:t>
                      </a:r>
                      <a:endParaRPr lang="en-US" sz="1600" b="1" dirty="0">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dirty="0" err="1">
                          <a:latin typeface="宋体" panose="02010600030101010101" pitchFamily="2" charset="-122"/>
                          <a:ea typeface="宋体" panose="02010600030101010101" pitchFamily="2" charset="-122"/>
                          <a:cs typeface="宋体" panose="02010600030101010101" pitchFamily="2" charset="-122"/>
                        </a:rPr>
                        <a:t>固定汇率制与浮动汇率制下宏观经济政策效果</a:t>
                      </a:r>
                      <a:endParaRPr lang="en-US" sz="1600" b="1" dirty="0">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dirty="0" err="1">
                          <a:latin typeface="宋体" panose="02010600030101010101" pitchFamily="2" charset="-122"/>
                          <a:ea typeface="宋体" panose="02010600030101010101" pitchFamily="2" charset="-122"/>
                          <a:cs typeface="宋体" panose="02010600030101010101" pitchFamily="2" charset="-122"/>
                        </a:rPr>
                        <a:t>蒙代尔的“三元悖论</a:t>
                      </a:r>
                      <a:r>
                        <a:rPr lang="en-US" sz="1600" b="1" dirty="0">
                          <a:latin typeface="宋体" panose="02010600030101010101" pitchFamily="2" charset="-122"/>
                          <a:ea typeface="宋体" panose="02010600030101010101" pitchFamily="2" charset="-122"/>
                          <a:cs typeface="宋体" panose="02010600030101010101" pitchFamily="2" charset="-122"/>
                        </a:rPr>
                        <a:t>”</a:t>
                      </a:r>
                      <a:endParaRPr lang="en-US" altLang="en-US" sz="1600" b="1"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019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汇率制定及相关理论</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5146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开放经济条件下的宏观经济政策目标</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508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3">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实验准备</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制定开放经济下政府调控经济的目标</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0228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设计本实验中在开放经济下不同汇率制度、财政政策和货币工具</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0101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制定本实验中汇率、货币和财政工具实施规则 </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9400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5">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实验实施</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dirty="0" err="1">
                          <a:latin typeface="宋体" panose="02010600030101010101" pitchFamily="2" charset="-122"/>
                          <a:ea typeface="宋体" panose="02010600030101010101" pitchFamily="2" charset="-122"/>
                          <a:cs typeface="宋体" panose="02010600030101010101" pitchFamily="2" charset="-122"/>
                        </a:rPr>
                        <a:t>汇率工具实施</a:t>
                      </a:r>
                      <a:endParaRPr lang="en-US" altLang="en-US" sz="1600" b="1"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5019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货币政策组合工具实施</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508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财政政策组合工具实施</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0228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各国根据在开放经济下政策目标调整宏观经济政策</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508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检查汇率制度是否实现了当初预定的政策</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0165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3">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实验总结</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总结在开放经济中政府调控宏观政策目标常用且有效的政策组合</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0228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总结开放经济下宏观经济政策、汇率制度在本实验中的效果</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508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总结不同宏观政策目标而导致的政策差异</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p:cNvSpPr>
          <p:nvPr>
            <p:ph type="title"/>
          </p:nvPr>
        </p:nvSpPr>
        <p:spPr>
          <a:xfrm>
            <a:off x="107950" y="161925"/>
            <a:ext cx="7416800" cy="495300"/>
          </a:xfrm>
        </p:spPr>
        <p:txBody>
          <a:bodyPr vert="horz" wrap="square" lIns="91440" tIns="45720" rIns="91440" bIns="45720" anchor="ctr" anchorCtr="0"/>
          <a:lstStyle/>
          <a:p>
            <a:pPr eaLnBrk="1" hangingPunct="1"/>
            <a:r>
              <a:rPr lang="zh-CN" altLang="en-US" b="1" dirty="0"/>
              <a:t>8、国际收支调节与平衡实验项目（第十三、十六章）</a:t>
            </a:r>
            <a:endParaRPr lang="zh-CN" altLang="en-US" b="1" dirty="0"/>
          </a:p>
        </p:txBody>
      </p:sp>
      <p:sp>
        <p:nvSpPr>
          <p:cNvPr id="55298" name="Rectangle 4"/>
          <p:cNvSpPr/>
          <p:nvPr/>
        </p:nvSpPr>
        <p:spPr>
          <a:xfrm>
            <a:off x="895350" y="1365250"/>
            <a:ext cx="184150" cy="534988"/>
          </a:xfrm>
          <a:prstGeom prst="rect">
            <a:avLst/>
          </a:prstGeom>
          <a:noFill/>
          <a:ln w="9525">
            <a:noFill/>
          </a:ln>
        </p:spPr>
        <p:txBody>
          <a:bodyPr wrap="none" anchor="ctr" anchorCtr="0">
            <a:spAutoFit/>
          </a:bodyPr>
          <a:lstStyle/>
          <a:p>
            <a:pPr>
              <a:buFont typeface="Wingdings" panose="05000000000000000000" pitchFamily="2" charset="2"/>
            </a:pPr>
            <a:endParaRPr lang="en-US" altLang="zh-CN" sz="1100" dirty="0">
              <a:latin typeface="Arial" panose="020B0604020202020204" pitchFamily="34" charset="0"/>
              <a:ea typeface="宋体" panose="02010600030101010101" pitchFamily="2" charset="-122"/>
            </a:endParaRPr>
          </a:p>
          <a:p>
            <a:pPr eaLnBrk="0" hangingPunct="0">
              <a:buFont typeface="Wingdings" panose="05000000000000000000" pitchFamily="2" charset="2"/>
            </a:pPr>
            <a:endParaRPr lang="en-US" altLang="zh-CN" sz="1800" dirty="0">
              <a:latin typeface="Arial" panose="020B0604020202020204" pitchFamily="34" charset="0"/>
              <a:ea typeface="宋体" panose="02010600030101010101" pitchFamily="2" charset="-122"/>
            </a:endParaRPr>
          </a:p>
        </p:txBody>
      </p:sp>
      <p:graphicFrame>
        <p:nvGraphicFramePr>
          <p:cNvPr id="3" name="表格 2"/>
          <p:cNvGraphicFramePr/>
          <p:nvPr>
            <p:custDataLst>
              <p:tags r:id="rId1"/>
            </p:custDataLst>
          </p:nvPr>
        </p:nvGraphicFramePr>
        <p:xfrm>
          <a:off x="338455" y="1011555"/>
          <a:ext cx="8302625" cy="5473700"/>
        </p:xfrm>
        <a:graphic>
          <a:graphicData uri="http://schemas.openxmlformats.org/drawingml/2006/table">
            <a:tbl>
              <a:tblPr firstRow="1" bandRow="1">
                <a:tableStyleId>{5940675A-B579-460E-94D1-54222C63F5DA}</a:tableStyleId>
              </a:tblPr>
              <a:tblGrid>
                <a:gridCol w="1237615"/>
                <a:gridCol w="1106805"/>
                <a:gridCol w="3683635"/>
                <a:gridCol w="2274570"/>
              </a:tblGrid>
              <a:tr h="598170">
                <a:tc>
                  <a:txBody>
                    <a:bodyPr/>
                    <a:lstStyle/>
                    <a:p>
                      <a:pPr indent="0" algn="ctr">
                        <a:buNone/>
                      </a:pPr>
                      <a:r>
                        <a:rPr lang="en-US" sz="1600" b="1" dirty="0" err="1">
                          <a:latin typeface="宋体" panose="02010600030101010101" pitchFamily="2" charset="-122"/>
                          <a:ea typeface="宋体" panose="02010600030101010101" pitchFamily="2" charset="-122"/>
                          <a:cs typeface="宋体" panose="02010600030101010101" pitchFamily="2" charset="-122"/>
                        </a:rPr>
                        <a:t>一级模块</a:t>
                      </a:r>
                      <a:endParaRPr lang="en-US" altLang="en-US" sz="1600" b="1"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二级模块</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实验项目名称</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c>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涉及知识点</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6E6E6"/>
                    </a:solidFill>
                  </a:tcPr>
                </a:tc>
              </a:tr>
              <a:tr h="286385">
                <a:tc rowSpan="13">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国际收支调节与平衡实验 </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机构设立</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成立国民经济统计部门、外汇局</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13">
                  <a:txBody>
                    <a:bodyPr/>
                    <a:lstStyle/>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国际收支平衡表主要内容</a:t>
                      </a: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国际收支平衡与失衡</a:t>
                      </a: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国际收支调整理论</a:t>
                      </a: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开放经济乘数</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702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导入培训</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在开放经济下国际收支情况</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7340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4">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实验准备</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制定国民经济统计部门、外汇局的主要职责</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8638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熟悉国际收支失衡的具体表现形式 </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8765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熟悉国际收支平衡表主要内容</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8638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熟悉国际收支调整理论</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7340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3">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实验实施</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各国统计国际收支平衡表中经常项目、金融项目、净误差与遗漏项目的数据</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740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dirty="0" err="1">
                          <a:latin typeface="宋体" panose="02010600030101010101" pitchFamily="2" charset="-122"/>
                          <a:ea typeface="宋体" panose="02010600030101010101" pitchFamily="2" charset="-122"/>
                          <a:cs typeface="宋体" panose="02010600030101010101" pitchFamily="2" charset="-122"/>
                        </a:rPr>
                        <a:t>各国分析国际收支平衡或失衡情况，判断贸易顺差还是贸易逆差</a:t>
                      </a:r>
                      <a:endParaRPr lang="en-US" altLang="en-US" sz="1600" b="1"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8702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政府对国际收支情况进行调整</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5740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4">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实验总结</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总结在实验中国际收支平衡表失衡的出现情况</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8638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总结国际收支在现实国际经济中的表现</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8702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总结影响国际收支不平衡的因素</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8638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1">
                          <a:latin typeface="宋体" panose="02010600030101010101" pitchFamily="2" charset="-122"/>
                          <a:ea typeface="宋体" panose="02010600030101010101" pitchFamily="2" charset="-122"/>
                          <a:cs typeface="宋体" panose="02010600030101010101" pitchFamily="2" charset="-122"/>
                        </a:rPr>
                        <a:t>总结如何在现实中如何调节国际收支</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11"/>
          <p:cNvSpPr/>
          <p:nvPr/>
        </p:nvSpPr>
        <p:spPr>
          <a:xfrm>
            <a:off x="4092732" y="3016701"/>
            <a:ext cx="1481049" cy="1702355"/>
          </a:xfrm>
          <a:custGeom>
            <a:avLst/>
            <a:gdLst>
              <a:gd name="connsiteX0" fmla="*/ 0 w 1702355"/>
              <a:gd name="connsiteY0" fmla="*/ 740525 h 1481049"/>
              <a:gd name="connsiteX1" fmla="*/ 370262 w 1702355"/>
              <a:gd name="connsiteY1" fmla="*/ 0 h 1481049"/>
              <a:gd name="connsiteX2" fmla="*/ 1332093 w 1702355"/>
              <a:gd name="connsiteY2" fmla="*/ 0 h 1481049"/>
              <a:gd name="connsiteX3" fmla="*/ 1702355 w 1702355"/>
              <a:gd name="connsiteY3" fmla="*/ 740525 h 1481049"/>
              <a:gd name="connsiteX4" fmla="*/ 1332093 w 1702355"/>
              <a:gd name="connsiteY4" fmla="*/ 1481049 h 1481049"/>
              <a:gd name="connsiteX5" fmla="*/ 370262 w 1702355"/>
              <a:gd name="connsiteY5" fmla="*/ 1481049 h 1481049"/>
              <a:gd name="connsiteX6" fmla="*/ 0 w 1702355"/>
              <a:gd name="connsiteY6" fmla="*/ 740525 h 1481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2355" h="1481049">
                <a:moveTo>
                  <a:pt x="851177" y="0"/>
                </a:moveTo>
                <a:lnTo>
                  <a:pt x="1702355" y="322128"/>
                </a:lnTo>
                <a:lnTo>
                  <a:pt x="1702355" y="1158921"/>
                </a:lnTo>
                <a:lnTo>
                  <a:pt x="851177" y="1481049"/>
                </a:lnTo>
                <a:lnTo>
                  <a:pt x="0" y="1158921"/>
                </a:lnTo>
                <a:lnTo>
                  <a:pt x="0" y="322128"/>
                </a:lnTo>
                <a:lnTo>
                  <a:pt x="851177" y="0"/>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lIns="345097" tIns="379584" rIns="345097" bIns="379584" anchor="ctr"/>
          <a:lstStyle>
            <a:lvl1pPr defTabSz="1333500">
              <a:defRPr>
                <a:solidFill>
                  <a:schemeClr val="tx1"/>
                </a:solidFill>
                <a:latin typeface="Arial" panose="020B0604020202020204" pitchFamily="34" charset="0"/>
                <a:ea typeface="宋体" panose="02010600030101010101" pitchFamily="2" charset="-122"/>
              </a:defRPr>
            </a:lvl1pPr>
            <a:lvl2pPr marL="742950" indent="-285750" defTabSz="1333500">
              <a:defRPr>
                <a:solidFill>
                  <a:schemeClr val="tx1"/>
                </a:solidFill>
                <a:latin typeface="Arial" panose="020B0604020202020204" pitchFamily="34" charset="0"/>
                <a:ea typeface="宋体" panose="02010600030101010101" pitchFamily="2" charset="-122"/>
              </a:defRPr>
            </a:lvl2pPr>
            <a:lvl3pPr marL="1143000" indent="-228600" defTabSz="1333500">
              <a:defRPr>
                <a:solidFill>
                  <a:schemeClr val="tx1"/>
                </a:solidFill>
                <a:latin typeface="Arial" panose="020B0604020202020204" pitchFamily="34" charset="0"/>
                <a:ea typeface="宋体" panose="02010600030101010101" pitchFamily="2" charset="-122"/>
              </a:defRPr>
            </a:lvl3pPr>
            <a:lvl4pPr marL="1600200" indent="-228600" defTabSz="1333500">
              <a:defRPr>
                <a:solidFill>
                  <a:schemeClr val="tx1"/>
                </a:solidFill>
                <a:latin typeface="Arial" panose="020B0604020202020204" pitchFamily="34" charset="0"/>
                <a:ea typeface="宋体" panose="02010600030101010101" pitchFamily="2" charset="-122"/>
              </a:defRPr>
            </a:lvl4pPr>
            <a:lvl5pPr marL="2057400" indent="-228600" defTabSz="1333500">
              <a:defRPr>
                <a:solidFill>
                  <a:schemeClr val="tx1"/>
                </a:solidFill>
                <a:latin typeface="Arial" panose="020B0604020202020204" pitchFamily="34" charset="0"/>
                <a:ea typeface="宋体" panose="02010600030101010101" pitchFamily="2" charset="-122"/>
              </a:defRPr>
            </a:lvl5pPr>
            <a:lvl6pPr marL="2514600" indent="-228600" defTabSz="13335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3335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3335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3335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13335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sym typeface="+mn-ea"/>
              </a:rPr>
              <a:t>八大实验 </a:t>
            </a:r>
            <a:endParaRPr kumimoji="0" lang="zh-CN" altLang="en-US" sz="2400" b="1"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sym typeface="+mn-ea"/>
            </a:endParaRPr>
          </a:p>
        </p:txBody>
      </p:sp>
      <p:sp>
        <p:nvSpPr>
          <p:cNvPr id="14" name="任意多边形 13"/>
          <p:cNvSpPr/>
          <p:nvPr/>
        </p:nvSpPr>
        <p:spPr>
          <a:xfrm>
            <a:off x="5706565" y="4604201"/>
            <a:ext cx="1771942" cy="1702355"/>
          </a:xfrm>
          <a:custGeom>
            <a:avLst/>
            <a:gdLst>
              <a:gd name="connsiteX0" fmla="*/ 0 w 1702355"/>
              <a:gd name="connsiteY0" fmla="*/ 740525 h 1481049"/>
              <a:gd name="connsiteX1" fmla="*/ 370262 w 1702355"/>
              <a:gd name="connsiteY1" fmla="*/ 0 h 1481049"/>
              <a:gd name="connsiteX2" fmla="*/ 1332093 w 1702355"/>
              <a:gd name="connsiteY2" fmla="*/ 0 h 1481049"/>
              <a:gd name="connsiteX3" fmla="*/ 1702355 w 1702355"/>
              <a:gd name="connsiteY3" fmla="*/ 740525 h 1481049"/>
              <a:gd name="connsiteX4" fmla="*/ 1332093 w 1702355"/>
              <a:gd name="connsiteY4" fmla="*/ 1481049 h 1481049"/>
              <a:gd name="connsiteX5" fmla="*/ 370262 w 1702355"/>
              <a:gd name="connsiteY5" fmla="*/ 1481049 h 1481049"/>
              <a:gd name="connsiteX6" fmla="*/ 0 w 1702355"/>
              <a:gd name="connsiteY6" fmla="*/ 740525 h 1481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2355" h="1481049">
                <a:moveTo>
                  <a:pt x="851177" y="0"/>
                </a:moveTo>
                <a:lnTo>
                  <a:pt x="1702355" y="322128"/>
                </a:lnTo>
                <a:lnTo>
                  <a:pt x="1702355" y="1158921"/>
                </a:lnTo>
                <a:lnTo>
                  <a:pt x="851177" y="1481049"/>
                </a:lnTo>
                <a:lnTo>
                  <a:pt x="0" y="1158921"/>
                </a:lnTo>
                <a:lnTo>
                  <a:pt x="0" y="322128"/>
                </a:lnTo>
                <a:lnTo>
                  <a:pt x="851177" y="0"/>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lIns="230797" tIns="265284" rIns="230797" bIns="265284" anchor="ctr"/>
          <a:lstStyle>
            <a:lvl1pPr defTabSz="1600200">
              <a:defRPr>
                <a:solidFill>
                  <a:schemeClr val="tx1"/>
                </a:solidFill>
                <a:latin typeface="Arial" panose="020B0604020202020204" pitchFamily="34" charset="0"/>
                <a:ea typeface="宋体" panose="02010600030101010101" pitchFamily="2" charset="-122"/>
              </a:defRPr>
            </a:lvl1pPr>
            <a:lvl2pPr marL="742950" indent="-285750" defTabSz="1600200">
              <a:defRPr>
                <a:solidFill>
                  <a:schemeClr val="tx1"/>
                </a:solidFill>
                <a:latin typeface="Arial" panose="020B0604020202020204" pitchFamily="34" charset="0"/>
                <a:ea typeface="宋体" panose="02010600030101010101" pitchFamily="2" charset="-122"/>
              </a:defRPr>
            </a:lvl2pPr>
            <a:lvl3pPr marL="1143000" indent="-228600" defTabSz="1600200">
              <a:defRPr>
                <a:solidFill>
                  <a:schemeClr val="tx1"/>
                </a:solidFill>
                <a:latin typeface="Arial" panose="020B0604020202020204" pitchFamily="34" charset="0"/>
                <a:ea typeface="宋体" panose="02010600030101010101" pitchFamily="2" charset="-122"/>
              </a:defRPr>
            </a:lvl3pPr>
            <a:lvl4pPr marL="1600200" indent="-228600" defTabSz="1600200">
              <a:defRPr>
                <a:solidFill>
                  <a:schemeClr val="tx1"/>
                </a:solidFill>
                <a:latin typeface="Arial" panose="020B0604020202020204" pitchFamily="34" charset="0"/>
                <a:ea typeface="宋体" panose="02010600030101010101" pitchFamily="2" charset="-122"/>
              </a:defRPr>
            </a:lvl4pPr>
            <a:lvl5pPr marL="2057400" indent="-228600" defTabSz="1600200">
              <a:defRPr>
                <a:solidFill>
                  <a:schemeClr val="tx1"/>
                </a:solidFill>
                <a:latin typeface="Arial" panose="020B0604020202020204" pitchFamily="34" charset="0"/>
                <a:ea typeface="宋体" panose="02010600030101010101" pitchFamily="2" charset="-122"/>
              </a:defRPr>
            </a:lvl5pPr>
            <a:lvl6pPr marL="25146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16002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sym typeface="+mn-ea"/>
              </a:rPr>
              <a:t>实验总结 </a:t>
            </a:r>
            <a:endParaRPr kumimoji="0" lang="zh-CN" altLang="en-US" sz="2400" b="1"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sym typeface="+mn-ea"/>
            </a:endParaRPr>
          </a:p>
        </p:txBody>
      </p:sp>
      <p:sp>
        <p:nvSpPr>
          <p:cNvPr id="29704" name="Line 8"/>
          <p:cNvSpPr>
            <a:spLocks noChangeShapeType="1"/>
          </p:cNvSpPr>
          <p:nvPr/>
        </p:nvSpPr>
        <p:spPr bwMode="auto">
          <a:xfrm flipH="1">
            <a:off x="3276600" y="4267200"/>
            <a:ext cx="762000" cy="381000"/>
          </a:xfrm>
          <a:prstGeom prst="line">
            <a:avLst/>
          </a:prstGeom>
          <a:noFill/>
          <a:ln w="9525">
            <a:solidFill>
              <a:schemeClr val="tx1"/>
            </a:solidFill>
            <a:round/>
            <a:tailEnd type="triangle" w="med" len="med"/>
          </a:ln>
          <a:effectLst>
            <a:outerShdw dist="17961" dir="13500000" algn="ctr" rotWithShape="0">
              <a:schemeClr val="tx1">
                <a:gamma/>
                <a:shade val="60000"/>
                <a:invGamma/>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05" name="Line 9"/>
          <p:cNvSpPr>
            <a:spLocks noChangeShapeType="1"/>
          </p:cNvSpPr>
          <p:nvPr/>
        </p:nvSpPr>
        <p:spPr bwMode="auto">
          <a:xfrm>
            <a:off x="5562600" y="4343400"/>
            <a:ext cx="762000" cy="381000"/>
          </a:xfrm>
          <a:prstGeom prst="line">
            <a:avLst/>
          </a:prstGeom>
          <a:noFill/>
          <a:ln w="9525">
            <a:solidFill>
              <a:schemeClr val="tx1"/>
            </a:solidFill>
            <a:round/>
            <a:tailEnd type="triangle" w="med" len="med"/>
          </a:ln>
          <a:effectLst>
            <a:outerShdw dist="17961" dir="13500000" algn="ctr" rotWithShape="0">
              <a:schemeClr val="tx1">
                <a:gamma/>
                <a:shade val="60000"/>
                <a:invGamma/>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任意多边形 13"/>
          <p:cNvSpPr/>
          <p:nvPr/>
        </p:nvSpPr>
        <p:spPr>
          <a:xfrm>
            <a:off x="2277565" y="4680401"/>
            <a:ext cx="1771942" cy="1702355"/>
          </a:xfrm>
          <a:custGeom>
            <a:avLst/>
            <a:gdLst>
              <a:gd name="connsiteX0" fmla="*/ 0 w 1702355"/>
              <a:gd name="connsiteY0" fmla="*/ 740525 h 1481049"/>
              <a:gd name="connsiteX1" fmla="*/ 370262 w 1702355"/>
              <a:gd name="connsiteY1" fmla="*/ 0 h 1481049"/>
              <a:gd name="connsiteX2" fmla="*/ 1332093 w 1702355"/>
              <a:gd name="connsiteY2" fmla="*/ 0 h 1481049"/>
              <a:gd name="connsiteX3" fmla="*/ 1702355 w 1702355"/>
              <a:gd name="connsiteY3" fmla="*/ 740525 h 1481049"/>
              <a:gd name="connsiteX4" fmla="*/ 1332093 w 1702355"/>
              <a:gd name="connsiteY4" fmla="*/ 1481049 h 1481049"/>
              <a:gd name="connsiteX5" fmla="*/ 370262 w 1702355"/>
              <a:gd name="connsiteY5" fmla="*/ 1481049 h 1481049"/>
              <a:gd name="connsiteX6" fmla="*/ 0 w 1702355"/>
              <a:gd name="connsiteY6" fmla="*/ 740525 h 1481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2355" h="1481049">
                <a:moveTo>
                  <a:pt x="851177" y="0"/>
                </a:moveTo>
                <a:lnTo>
                  <a:pt x="1702355" y="322128"/>
                </a:lnTo>
                <a:lnTo>
                  <a:pt x="1702355" y="1158921"/>
                </a:lnTo>
                <a:lnTo>
                  <a:pt x="851177" y="1481049"/>
                </a:lnTo>
                <a:lnTo>
                  <a:pt x="0" y="1158921"/>
                </a:lnTo>
                <a:lnTo>
                  <a:pt x="0" y="322128"/>
                </a:lnTo>
                <a:lnTo>
                  <a:pt x="851177" y="0"/>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lIns="230797" tIns="265284" rIns="230797" bIns="265284" anchor="ctr"/>
          <a:lstStyle>
            <a:lvl1pPr defTabSz="1600200">
              <a:defRPr>
                <a:solidFill>
                  <a:schemeClr val="tx1"/>
                </a:solidFill>
                <a:latin typeface="Arial" panose="020B0604020202020204" pitchFamily="34" charset="0"/>
                <a:ea typeface="宋体" panose="02010600030101010101" pitchFamily="2" charset="-122"/>
              </a:defRPr>
            </a:lvl1pPr>
            <a:lvl2pPr marL="742950" indent="-285750" defTabSz="1600200">
              <a:defRPr>
                <a:solidFill>
                  <a:schemeClr val="tx1"/>
                </a:solidFill>
                <a:latin typeface="Arial" panose="020B0604020202020204" pitchFamily="34" charset="0"/>
                <a:ea typeface="宋体" panose="02010600030101010101" pitchFamily="2" charset="-122"/>
              </a:defRPr>
            </a:lvl2pPr>
            <a:lvl3pPr marL="1143000" indent="-228600" defTabSz="1600200">
              <a:defRPr>
                <a:solidFill>
                  <a:schemeClr val="tx1"/>
                </a:solidFill>
                <a:latin typeface="Arial" panose="020B0604020202020204" pitchFamily="34" charset="0"/>
                <a:ea typeface="宋体" panose="02010600030101010101" pitchFamily="2" charset="-122"/>
              </a:defRPr>
            </a:lvl3pPr>
            <a:lvl4pPr marL="1600200" indent="-228600" defTabSz="1600200">
              <a:defRPr>
                <a:solidFill>
                  <a:schemeClr val="tx1"/>
                </a:solidFill>
                <a:latin typeface="Arial" panose="020B0604020202020204" pitchFamily="34" charset="0"/>
                <a:ea typeface="宋体" panose="02010600030101010101" pitchFamily="2" charset="-122"/>
              </a:defRPr>
            </a:lvl4pPr>
            <a:lvl5pPr marL="2057400" indent="-228600" defTabSz="1600200">
              <a:defRPr>
                <a:solidFill>
                  <a:schemeClr val="tx1"/>
                </a:solidFill>
                <a:latin typeface="Arial" panose="020B0604020202020204" pitchFamily="34" charset="0"/>
                <a:ea typeface="宋体" panose="02010600030101010101" pitchFamily="2" charset="-122"/>
              </a:defRPr>
            </a:lvl5pPr>
            <a:lvl6pPr marL="25146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16002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sym typeface="+mn-ea"/>
              </a:rPr>
              <a:t>实验实施 </a:t>
            </a:r>
            <a:endParaRPr kumimoji="0" lang="zh-CN" altLang="en-US" sz="2400" b="1"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sym typeface="+mn-ea"/>
            </a:endParaRPr>
          </a:p>
        </p:txBody>
      </p:sp>
      <p:sp>
        <p:nvSpPr>
          <p:cNvPr id="17" name="任意多边形 16"/>
          <p:cNvSpPr/>
          <p:nvPr/>
        </p:nvSpPr>
        <p:spPr>
          <a:xfrm>
            <a:off x="2435705" y="1099335"/>
            <a:ext cx="1693895" cy="1702355"/>
          </a:xfrm>
          <a:custGeom>
            <a:avLst/>
            <a:gdLst>
              <a:gd name="connsiteX0" fmla="*/ 0 w 1702355"/>
              <a:gd name="connsiteY0" fmla="*/ 740525 h 1481049"/>
              <a:gd name="connsiteX1" fmla="*/ 370262 w 1702355"/>
              <a:gd name="connsiteY1" fmla="*/ 0 h 1481049"/>
              <a:gd name="connsiteX2" fmla="*/ 1332093 w 1702355"/>
              <a:gd name="connsiteY2" fmla="*/ 0 h 1481049"/>
              <a:gd name="connsiteX3" fmla="*/ 1702355 w 1702355"/>
              <a:gd name="connsiteY3" fmla="*/ 740525 h 1481049"/>
              <a:gd name="connsiteX4" fmla="*/ 1332093 w 1702355"/>
              <a:gd name="connsiteY4" fmla="*/ 1481049 h 1481049"/>
              <a:gd name="connsiteX5" fmla="*/ 370262 w 1702355"/>
              <a:gd name="connsiteY5" fmla="*/ 1481049 h 1481049"/>
              <a:gd name="connsiteX6" fmla="*/ 0 w 1702355"/>
              <a:gd name="connsiteY6" fmla="*/ 740525 h 1481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2355" h="1481049">
                <a:moveTo>
                  <a:pt x="851177" y="0"/>
                </a:moveTo>
                <a:lnTo>
                  <a:pt x="1702355" y="322128"/>
                </a:lnTo>
                <a:lnTo>
                  <a:pt x="1702355" y="1158921"/>
                </a:lnTo>
                <a:lnTo>
                  <a:pt x="851177" y="1481049"/>
                </a:lnTo>
                <a:lnTo>
                  <a:pt x="0" y="1158921"/>
                </a:lnTo>
                <a:lnTo>
                  <a:pt x="0" y="322128"/>
                </a:lnTo>
                <a:lnTo>
                  <a:pt x="851177" y="0"/>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lIns="230797" tIns="265284" rIns="230797" bIns="265284" anchor="ctr"/>
          <a:lstStyle>
            <a:lvl1pPr defTabSz="1600200">
              <a:defRPr>
                <a:solidFill>
                  <a:schemeClr val="tx1"/>
                </a:solidFill>
                <a:latin typeface="Arial" panose="020B0604020202020204" pitchFamily="34" charset="0"/>
                <a:ea typeface="宋体" panose="02010600030101010101" pitchFamily="2" charset="-122"/>
              </a:defRPr>
            </a:lvl1pPr>
            <a:lvl2pPr marL="742950" indent="-285750" defTabSz="1600200">
              <a:defRPr>
                <a:solidFill>
                  <a:schemeClr val="tx1"/>
                </a:solidFill>
                <a:latin typeface="Arial" panose="020B0604020202020204" pitchFamily="34" charset="0"/>
                <a:ea typeface="宋体" panose="02010600030101010101" pitchFamily="2" charset="-122"/>
              </a:defRPr>
            </a:lvl2pPr>
            <a:lvl3pPr marL="1143000" indent="-228600" defTabSz="1600200">
              <a:defRPr>
                <a:solidFill>
                  <a:schemeClr val="tx1"/>
                </a:solidFill>
                <a:latin typeface="Arial" panose="020B0604020202020204" pitchFamily="34" charset="0"/>
                <a:ea typeface="宋体" panose="02010600030101010101" pitchFamily="2" charset="-122"/>
              </a:defRPr>
            </a:lvl3pPr>
            <a:lvl4pPr marL="1600200" indent="-228600" defTabSz="1600200">
              <a:defRPr>
                <a:solidFill>
                  <a:schemeClr val="tx1"/>
                </a:solidFill>
                <a:latin typeface="Arial" panose="020B0604020202020204" pitchFamily="34" charset="0"/>
                <a:ea typeface="宋体" panose="02010600030101010101" pitchFamily="2" charset="-122"/>
              </a:defRPr>
            </a:lvl4pPr>
            <a:lvl5pPr marL="2057400" indent="-228600" defTabSz="1600200">
              <a:defRPr>
                <a:solidFill>
                  <a:schemeClr val="tx1"/>
                </a:solidFill>
                <a:latin typeface="Arial" panose="020B0604020202020204" pitchFamily="34" charset="0"/>
                <a:ea typeface="宋体" panose="02010600030101010101" pitchFamily="2" charset="-122"/>
              </a:defRPr>
            </a:lvl5pPr>
            <a:lvl6pPr marL="25146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16002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sym typeface="+mn-ea"/>
              </a:rPr>
              <a:t>理论培训 </a:t>
            </a:r>
            <a:endParaRPr kumimoji="0" lang="zh-CN" altLang="en-US" sz="2400" b="1"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sym typeface="+mn-ea"/>
            </a:endParaRPr>
          </a:p>
        </p:txBody>
      </p:sp>
      <p:sp>
        <p:nvSpPr>
          <p:cNvPr id="3" name="任意多边形 16"/>
          <p:cNvSpPr/>
          <p:nvPr/>
        </p:nvSpPr>
        <p:spPr>
          <a:xfrm>
            <a:off x="5703115" y="1112035"/>
            <a:ext cx="1702763" cy="1702355"/>
          </a:xfrm>
          <a:custGeom>
            <a:avLst/>
            <a:gdLst>
              <a:gd name="connsiteX0" fmla="*/ 0 w 1702355"/>
              <a:gd name="connsiteY0" fmla="*/ 740525 h 1481049"/>
              <a:gd name="connsiteX1" fmla="*/ 370262 w 1702355"/>
              <a:gd name="connsiteY1" fmla="*/ 0 h 1481049"/>
              <a:gd name="connsiteX2" fmla="*/ 1332093 w 1702355"/>
              <a:gd name="connsiteY2" fmla="*/ 0 h 1481049"/>
              <a:gd name="connsiteX3" fmla="*/ 1702355 w 1702355"/>
              <a:gd name="connsiteY3" fmla="*/ 740525 h 1481049"/>
              <a:gd name="connsiteX4" fmla="*/ 1332093 w 1702355"/>
              <a:gd name="connsiteY4" fmla="*/ 1481049 h 1481049"/>
              <a:gd name="connsiteX5" fmla="*/ 370262 w 1702355"/>
              <a:gd name="connsiteY5" fmla="*/ 1481049 h 1481049"/>
              <a:gd name="connsiteX6" fmla="*/ 0 w 1702355"/>
              <a:gd name="connsiteY6" fmla="*/ 740525 h 1481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2355" h="1481049">
                <a:moveTo>
                  <a:pt x="851177" y="0"/>
                </a:moveTo>
                <a:lnTo>
                  <a:pt x="1702355" y="322128"/>
                </a:lnTo>
                <a:lnTo>
                  <a:pt x="1702355" y="1158921"/>
                </a:lnTo>
                <a:lnTo>
                  <a:pt x="851177" y="1481049"/>
                </a:lnTo>
                <a:lnTo>
                  <a:pt x="0" y="1158921"/>
                </a:lnTo>
                <a:lnTo>
                  <a:pt x="0" y="322128"/>
                </a:lnTo>
                <a:lnTo>
                  <a:pt x="851177" y="0"/>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lIns="230797" tIns="265284" rIns="230797" bIns="265284" anchor="ctr"/>
          <a:lstStyle>
            <a:lvl1pPr defTabSz="1600200">
              <a:defRPr>
                <a:solidFill>
                  <a:schemeClr val="tx1"/>
                </a:solidFill>
                <a:latin typeface="Arial" panose="020B0604020202020204" pitchFamily="34" charset="0"/>
                <a:ea typeface="宋体" panose="02010600030101010101" pitchFamily="2" charset="-122"/>
              </a:defRPr>
            </a:lvl1pPr>
            <a:lvl2pPr marL="742950" indent="-285750" defTabSz="1600200">
              <a:defRPr>
                <a:solidFill>
                  <a:schemeClr val="tx1"/>
                </a:solidFill>
                <a:latin typeface="Arial" panose="020B0604020202020204" pitchFamily="34" charset="0"/>
                <a:ea typeface="宋体" panose="02010600030101010101" pitchFamily="2" charset="-122"/>
              </a:defRPr>
            </a:lvl2pPr>
            <a:lvl3pPr marL="1143000" indent="-228600" defTabSz="1600200">
              <a:defRPr>
                <a:solidFill>
                  <a:schemeClr val="tx1"/>
                </a:solidFill>
                <a:latin typeface="Arial" panose="020B0604020202020204" pitchFamily="34" charset="0"/>
                <a:ea typeface="宋体" panose="02010600030101010101" pitchFamily="2" charset="-122"/>
              </a:defRPr>
            </a:lvl3pPr>
            <a:lvl4pPr marL="1600200" indent="-228600" defTabSz="1600200">
              <a:defRPr>
                <a:solidFill>
                  <a:schemeClr val="tx1"/>
                </a:solidFill>
                <a:latin typeface="Arial" panose="020B0604020202020204" pitchFamily="34" charset="0"/>
                <a:ea typeface="宋体" panose="02010600030101010101" pitchFamily="2" charset="-122"/>
              </a:defRPr>
            </a:lvl4pPr>
            <a:lvl5pPr marL="2057400" indent="-228600" defTabSz="1600200">
              <a:defRPr>
                <a:solidFill>
                  <a:schemeClr val="tx1"/>
                </a:solidFill>
                <a:latin typeface="Arial" panose="020B0604020202020204" pitchFamily="34" charset="0"/>
                <a:ea typeface="宋体" panose="02010600030101010101" pitchFamily="2" charset="-122"/>
              </a:defRPr>
            </a:lvl5pPr>
            <a:lvl6pPr marL="25146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6002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16002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sym typeface="+mn-ea"/>
              </a:rPr>
              <a:t>实验准备 </a:t>
            </a:r>
            <a:endParaRPr kumimoji="0" lang="zh-CN" altLang="en-US" sz="2400" b="1"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sym typeface="+mn-ea"/>
            </a:endParaRPr>
          </a:p>
        </p:txBody>
      </p:sp>
      <p:sp>
        <p:nvSpPr>
          <p:cNvPr id="29715" name="Line 19"/>
          <p:cNvSpPr>
            <a:spLocks noChangeShapeType="1"/>
          </p:cNvSpPr>
          <p:nvPr/>
        </p:nvSpPr>
        <p:spPr bwMode="auto">
          <a:xfrm flipH="1" flipV="1">
            <a:off x="3657600" y="2743200"/>
            <a:ext cx="381000" cy="609600"/>
          </a:xfrm>
          <a:prstGeom prst="line">
            <a:avLst/>
          </a:prstGeom>
          <a:noFill/>
          <a:ln w="9525">
            <a:solidFill>
              <a:schemeClr val="tx1"/>
            </a:solidFill>
            <a:round/>
            <a:tailEnd type="triangle" w="med" len="med"/>
          </a:ln>
          <a:effectLst>
            <a:outerShdw dist="17961" dir="13500000" algn="ctr" rotWithShape="0">
              <a:schemeClr val="tx1">
                <a:gamma/>
                <a:shade val="60000"/>
                <a:invGamma/>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16" name="Line 20"/>
          <p:cNvSpPr>
            <a:spLocks noChangeShapeType="1"/>
          </p:cNvSpPr>
          <p:nvPr/>
        </p:nvSpPr>
        <p:spPr bwMode="auto">
          <a:xfrm flipV="1">
            <a:off x="5715000" y="2819400"/>
            <a:ext cx="381000" cy="533400"/>
          </a:xfrm>
          <a:prstGeom prst="line">
            <a:avLst/>
          </a:prstGeom>
          <a:noFill/>
          <a:ln w="9525">
            <a:solidFill>
              <a:schemeClr val="tx1"/>
            </a:solidFill>
            <a:round/>
            <a:tailEnd type="triangle" w="med" len="med"/>
          </a:ln>
          <a:effectLst>
            <a:outerShdw dist="17961" dir="13500000" algn="ctr" rotWithShape="0">
              <a:schemeClr val="tx1">
                <a:gamma/>
                <a:shade val="60000"/>
                <a:invGamma/>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300" fill="hold"/>
                                        <p:tgtEl>
                                          <p:spTgt spid="12"/>
                                        </p:tgtEl>
                                        <p:attrNameLst>
                                          <p:attrName>ppt_w</p:attrName>
                                        </p:attrNameLst>
                                      </p:cBhvr>
                                      <p:tavLst>
                                        <p:tav tm="0">
                                          <p:val>
                                            <p:fltVal val="0"/>
                                          </p:val>
                                        </p:tav>
                                        <p:tav tm="100000">
                                          <p:val>
                                            <p:strVal val="#ppt_w"/>
                                          </p:val>
                                        </p:tav>
                                      </p:tavLst>
                                    </p:anim>
                                    <p:anim calcmode="lin" valueType="num">
                                      <p:cBhvr>
                                        <p:cTn id="8" dur="300" fill="hold"/>
                                        <p:tgtEl>
                                          <p:spTgt spid="12"/>
                                        </p:tgtEl>
                                        <p:attrNameLst>
                                          <p:attrName>ppt_h</p:attrName>
                                        </p:attrNameLst>
                                      </p:cBhvr>
                                      <p:tavLst>
                                        <p:tav tm="0">
                                          <p:val>
                                            <p:fltVal val="0"/>
                                          </p:val>
                                        </p:tav>
                                        <p:tav tm="100000">
                                          <p:val>
                                            <p:strVal val="#ppt_h"/>
                                          </p:val>
                                        </p:tav>
                                      </p:tavLst>
                                    </p:anim>
                                    <p:animEffect transition="in" filter="fade">
                                      <p:cBhvr>
                                        <p:cTn id="9" dur="300"/>
                                        <p:tgtEl>
                                          <p:spTgt spid="12"/>
                                        </p:tgtEl>
                                      </p:cBhvr>
                                    </p:animEffect>
                                  </p:childTnLst>
                                </p:cTn>
                              </p:par>
                            </p:childTnLst>
                          </p:cTn>
                        </p:par>
                        <p:par>
                          <p:cTn id="10" fill="hold">
                            <p:stCondLst>
                              <p:cond delay="500"/>
                            </p:stCondLst>
                            <p:childTnLst>
                              <p:par>
                                <p:cTn id="11" presetID="5" presetClass="entr" presetSubtype="10" fill="hold" nodeType="afterEffect">
                                  <p:stCondLst>
                                    <p:cond delay="0"/>
                                  </p:stCondLst>
                                  <p:childTnLst>
                                    <p:set>
                                      <p:cBhvr>
                                        <p:cTn id="12" dur="1" fill="hold">
                                          <p:stCondLst>
                                            <p:cond delay="0"/>
                                          </p:stCondLst>
                                        </p:cTn>
                                        <p:tgtEl>
                                          <p:spTgt spid="29704"/>
                                        </p:tgtEl>
                                        <p:attrNameLst>
                                          <p:attrName>style.visibility</p:attrName>
                                        </p:attrNameLst>
                                      </p:cBhvr>
                                      <p:to>
                                        <p:strVal val="visible"/>
                                      </p:to>
                                    </p:set>
                                    <p:animEffect transition="in" filter="checkerboard(across)">
                                      <p:cBhvr>
                                        <p:cTn id="13" dur="500"/>
                                        <p:tgtEl>
                                          <p:spTgt spid="29704"/>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 presetClass="entr" presetSubtype="10" fill="hold" nodeType="afterEffect">
                                  <p:stCondLst>
                                    <p:cond delay="0"/>
                                  </p:stCondLst>
                                  <p:childTnLst>
                                    <p:set>
                                      <p:cBhvr>
                                        <p:cTn id="21" dur="1" fill="hold">
                                          <p:stCondLst>
                                            <p:cond delay="0"/>
                                          </p:stCondLst>
                                        </p:cTn>
                                        <p:tgtEl>
                                          <p:spTgt spid="29705"/>
                                        </p:tgtEl>
                                        <p:attrNameLst>
                                          <p:attrName>style.visibility</p:attrName>
                                        </p:attrNameLst>
                                      </p:cBhvr>
                                      <p:to>
                                        <p:strVal val="visible"/>
                                      </p:to>
                                    </p:set>
                                    <p:animEffect transition="in" filter="checkerboard(across)">
                                      <p:cBhvr>
                                        <p:cTn id="22" dur="500"/>
                                        <p:tgtEl>
                                          <p:spTgt spid="29705"/>
                                        </p:tgtEl>
                                      </p:cBhvr>
                                    </p:animEffect>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1+#ppt_w/2"/>
                                          </p:val>
                                        </p:tav>
                                        <p:tav tm="100000">
                                          <p:val>
                                            <p:strVal val="#ppt_x"/>
                                          </p:val>
                                        </p:tav>
                                      </p:tavLst>
                                    </p:anim>
                                    <p:anim calcmode="lin" valueType="num">
                                      <p:cBhvr additive="base">
                                        <p:cTn id="27" dur="500" fill="hold"/>
                                        <p:tgtEl>
                                          <p:spTgt spid="14"/>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ppt_x"/>
                                          </p:val>
                                        </p:tav>
                                        <p:tav tm="100000">
                                          <p:val>
                                            <p:strVal val="#ppt_x"/>
                                          </p:val>
                                        </p:tav>
                                      </p:tavLst>
                                    </p:anim>
                                    <p:anim calcmode="lin" valueType="num">
                                      <p:cBhvr additive="base">
                                        <p:cTn id="37" dur="500" fill="hold"/>
                                        <p:tgtEl>
                                          <p:spTgt spid="3"/>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5" presetClass="entr" presetSubtype="10" fill="hold" nodeType="afterEffect">
                                  <p:stCondLst>
                                    <p:cond delay="0"/>
                                  </p:stCondLst>
                                  <p:childTnLst>
                                    <p:set>
                                      <p:cBhvr>
                                        <p:cTn id="40" dur="1" fill="hold">
                                          <p:stCondLst>
                                            <p:cond delay="0"/>
                                          </p:stCondLst>
                                        </p:cTn>
                                        <p:tgtEl>
                                          <p:spTgt spid="29715"/>
                                        </p:tgtEl>
                                        <p:attrNameLst>
                                          <p:attrName>style.visibility</p:attrName>
                                        </p:attrNameLst>
                                      </p:cBhvr>
                                      <p:to>
                                        <p:strVal val="visible"/>
                                      </p:to>
                                    </p:set>
                                    <p:animEffect transition="in" filter="checkerboard(across)">
                                      <p:cBhvr>
                                        <p:cTn id="41" dur="500"/>
                                        <p:tgtEl>
                                          <p:spTgt spid="29715"/>
                                        </p:tgtEl>
                                      </p:cBhvr>
                                    </p:animEffect>
                                  </p:childTnLst>
                                </p:cTn>
                              </p:par>
                            </p:childTnLst>
                          </p:cTn>
                        </p:par>
                        <p:par>
                          <p:cTn id="42" fill="hold">
                            <p:stCondLst>
                              <p:cond delay="4000"/>
                            </p:stCondLst>
                            <p:childTnLst>
                              <p:par>
                                <p:cTn id="43" presetID="5" presetClass="entr" presetSubtype="10" fill="hold" nodeType="afterEffect">
                                  <p:stCondLst>
                                    <p:cond delay="0"/>
                                  </p:stCondLst>
                                  <p:childTnLst>
                                    <p:set>
                                      <p:cBhvr>
                                        <p:cTn id="44" dur="1" fill="hold">
                                          <p:stCondLst>
                                            <p:cond delay="0"/>
                                          </p:stCondLst>
                                        </p:cTn>
                                        <p:tgtEl>
                                          <p:spTgt spid="29716"/>
                                        </p:tgtEl>
                                        <p:attrNameLst>
                                          <p:attrName>style.visibility</p:attrName>
                                        </p:attrNameLst>
                                      </p:cBhvr>
                                      <p:to>
                                        <p:strVal val="visible"/>
                                      </p:to>
                                    </p:set>
                                    <p:animEffect transition="in" filter="checkerboard(across)">
                                      <p:cBhvr>
                                        <p:cTn id="45" dur="500"/>
                                        <p:tgtEl>
                                          <p:spTgt spid="297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AutoShape 2">
            <a:hlinkClick r:id="" action="ppaction://noaction" highlightClick="1"/>
          </p:cNvPr>
          <p:cNvSpPr>
            <a:spLocks noChangeArrowheads="1"/>
          </p:cNvSpPr>
          <p:nvPr/>
        </p:nvSpPr>
        <p:spPr bwMode="auto">
          <a:xfrm>
            <a:off x="2555875" y="117475"/>
            <a:ext cx="4392613" cy="503238"/>
          </a:xfrm>
          <a:prstGeom prst="bevel">
            <a:avLst>
              <a:gd name="adj" fmla="val 12500"/>
            </a:avLst>
          </a:prstGeom>
          <a:gradFill rotWithShape="1">
            <a:gsLst>
              <a:gs pos="0">
                <a:srgbClr val="5BBE4E"/>
              </a:gs>
              <a:gs pos="50000">
                <a:schemeClr val="bg1"/>
              </a:gs>
              <a:gs pos="100000">
                <a:srgbClr val="5BBE4E"/>
              </a:gs>
            </a:gsLst>
            <a:lin ang="5400000" scaled="1"/>
          </a:gradFill>
          <a:ln w="9525">
            <a:solidFill>
              <a:schemeClr val="bg1"/>
            </a:solid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66"/>
                </a:solidFill>
                <a:effectLst/>
                <a:uLnTx/>
                <a:uFillTx/>
                <a:latin typeface="Arial" panose="020B0604020202020204" pitchFamily="34" charset="0"/>
                <a:ea typeface="华文细黑" panose="02010600040101010101" pitchFamily="2" charset="-122"/>
                <a:cs typeface="+mn-cs"/>
                <a:sym typeface="Arial" panose="020B0604020202020204" pitchFamily="34" charset="0"/>
              </a:rPr>
              <a:t>学员感言 </a:t>
            </a:r>
            <a:r>
              <a:rPr kumimoji="0" lang="zh-CN" altLang="en-US" sz="2400" b="1"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sym typeface="Arial" panose="020B0604020202020204" pitchFamily="34" charset="0"/>
              </a:rPr>
              <a:t> </a:t>
            </a:r>
            <a:endParaRPr kumimoji="0" lang="zh-CN" altLang="en-US" sz="2400" b="1"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sym typeface="Arial" panose="020B0604020202020204" pitchFamily="34" charset="0"/>
            </a:endParaRPr>
          </a:p>
        </p:txBody>
      </p:sp>
      <p:sp>
        <p:nvSpPr>
          <p:cNvPr id="46083" name="Rectangle 3"/>
          <p:cNvSpPr/>
          <p:nvPr/>
        </p:nvSpPr>
        <p:spPr>
          <a:xfrm>
            <a:off x="468313" y="836613"/>
            <a:ext cx="8135937" cy="6021387"/>
          </a:xfrm>
          <a:prstGeom prst="rect">
            <a:avLst/>
          </a:prstGeom>
          <a:noFill/>
          <a:ln w="9525">
            <a:noFill/>
          </a:ln>
        </p:spPr>
        <p:txBody>
          <a:bodyPr anchor="t" anchorCtr="0"/>
          <a:lstStyle/>
          <a:p>
            <a:pPr marL="342900" indent="-342900">
              <a:lnSpc>
                <a:spcPct val="190000"/>
              </a:lnSpc>
              <a:spcBef>
                <a:spcPct val="20000"/>
              </a:spcBef>
              <a:buClr>
                <a:schemeClr val="accent1"/>
              </a:buClr>
              <a:buFont typeface="Wingdings" panose="05000000000000000000" pitchFamily="2" charset="2"/>
              <a:buChar char="n"/>
            </a:pPr>
            <a:r>
              <a:rPr lang="zh-CN" altLang="en-US" sz="1800" b="1" dirty="0">
                <a:latin typeface="Arial" panose="020B0604020202020204" pitchFamily="34" charset="0"/>
                <a:ea typeface="宋体" panose="02010600030101010101" pitchFamily="2" charset="-122"/>
              </a:rPr>
              <a:t>我们对国际经济与贸易运行的真实运作情况有了一定的了解。由我们亲自动手，结合政府调控与企业竞争，从头到尾，实际操作一遍，关税措施、汇率制度太重要了，实战真是太残酷了！</a:t>
            </a:r>
            <a:endParaRPr lang="zh-CN" altLang="en-US" sz="1800" b="1" dirty="0">
              <a:latin typeface="Arial" panose="020B0604020202020204" pitchFamily="34" charset="0"/>
              <a:ea typeface="宋体" panose="02010600030101010101" pitchFamily="2" charset="-122"/>
            </a:endParaRPr>
          </a:p>
          <a:p>
            <a:pPr marL="342900" indent="-342900">
              <a:lnSpc>
                <a:spcPct val="190000"/>
              </a:lnSpc>
              <a:spcBef>
                <a:spcPct val="20000"/>
              </a:spcBef>
              <a:buClr>
                <a:schemeClr val="accent1"/>
              </a:buClr>
              <a:buFont typeface="Wingdings" panose="05000000000000000000" pitchFamily="2" charset="2"/>
              <a:buChar char="n"/>
            </a:pPr>
            <a:r>
              <a:rPr lang="zh-CN" altLang="en-US" sz="1800" b="1" dirty="0">
                <a:latin typeface="Arial" panose="020B0604020202020204" pitchFamily="34" charset="0"/>
                <a:ea typeface="宋体" panose="02010600030101010101" pitchFamily="2" charset="-122"/>
              </a:rPr>
              <a:t>两天时间，我们学会了分析国际经济的基本指标，学会了判断国际收支平衡的方法。体会了跨国公司的基本知识，以及不完全竞争市场结构的国际贸易应对策略，政府如何通过汇率制度、宏观经济政策增强出口竞争力。</a:t>
            </a:r>
            <a:endParaRPr lang="zh-CN" altLang="en-US" sz="1800" b="1" dirty="0">
              <a:latin typeface="Arial" panose="020B0604020202020204" pitchFamily="34" charset="0"/>
              <a:ea typeface="宋体" panose="02010600030101010101" pitchFamily="2" charset="-122"/>
            </a:endParaRPr>
          </a:p>
          <a:p>
            <a:pPr marL="342900" indent="-342900">
              <a:lnSpc>
                <a:spcPct val="190000"/>
              </a:lnSpc>
              <a:spcBef>
                <a:spcPct val="20000"/>
              </a:spcBef>
              <a:buClr>
                <a:schemeClr val="accent1"/>
              </a:buClr>
              <a:buFont typeface="Wingdings" panose="05000000000000000000" pitchFamily="2" charset="2"/>
              <a:buChar char="n"/>
            </a:pPr>
            <a:r>
              <a:rPr lang="zh-CN" altLang="en-US" sz="1800" b="1" dirty="0">
                <a:latin typeface="Arial" panose="020B0604020202020204" pitchFamily="34" charset="0"/>
                <a:ea typeface="宋体" panose="02010600030101010101" pitchFamily="2" charset="-122"/>
              </a:rPr>
              <a:t>我们相信经过这门实训课程，我们在以后的专业学习时不会从书本到书本，一定会联系实际生活思考问题了！</a:t>
            </a:r>
            <a:endParaRPr lang="zh-CN" altLang="en-US" sz="18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 calcmode="lin" valueType="num">
                                      <p:cBhvr additive="base">
                                        <p:cTn id="7" dur="500" fill="hold"/>
                                        <p:tgtEl>
                                          <p:spTgt spid="460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60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6083">
                                            <p:txEl>
                                              <p:pRg st="1" end="1"/>
                                            </p:txEl>
                                          </p:spTgt>
                                        </p:tgtEl>
                                        <p:attrNameLst>
                                          <p:attrName>style.visibility</p:attrName>
                                        </p:attrNameLst>
                                      </p:cBhvr>
                                      <p:to>
                                        <p:strVal val="visible"/>
                                      </p:to>
                                    </p:set>
                                    <p:anim calcmode="lin" valueType="num">
                                      <p:cBhvr additive="base">
                                        <p:cTn id="13" dur="500" fill="hold"/>
                                        <p:tgtEl>
                                          <p:spTgt spid="4608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608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6083">
                                            <p:txEl>
                                              <p:pRg st="2" end="2"/>
                                            </p:txEl>
                                          </p:spTgt>
                                        </p:tgtEl>
                                        <p:attrNameLst>
                                          <p:attrName>style.visibility</p:attrName>
                                        </p:attrNameLst>
                                      </p:cBhvr>
                                      <p:to>
                                        <p:strVal val="visible"/>
                                      </p:to>
                                    </p:set>
                                    <p:anim calcmode="lin" valueType="num">
                                      <p:cBhvr additive="base">
                                        <p:cTn id="19" dur="500" fill="hold"/>
                                        <p:tgtEl>
                                          <p:spTgt spid="4608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608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3713480" y="871855"/>
            <a:ext cx="2319655" cy="2528570"/>
            <a:chOff x="6007" y="2328"/>
            <a:chExt cx="3653" cy="3982"/>
          </a:xfrm>
        </p:grpSpPr>
        <p:sp>
          <p:nvSpPr>
            <p:cNvPr id="4" name="文本框 16"/>
            <p:cNvSpPr txBox="1">
              <a:spLocks noChangeArrowheads="1"/>
            </p:cNvSpPr>
            <p:nvPr/>
          </p:nvSpPr>
          <p:spPr bwMode="auto">
            <a:xfrm>
              <a:off x="6262" y="5910"/>
              <a:ext cx="3285"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it-IT" altLang="zh-CN" sz="1050">
                  <a:solidFill>
                    <a:schemeClr val="bg1"/>
                  </a:solidFill>
                  <a:latin typeface="微软雅黑" panose="020B0503020204020204" charset="-122"/>
                  <a:ea typeface="微软雅黑" panose="020B0503020204020204" charset="-122"/>
                </a:rPr>
                <a:t>THANK YOU FOR WATCHING</a:t>
              </a:r>
              <a:endParaRPr lang="it-IT" altLang="zh-CN" sz="1050">
                <a:solidFill>
                  <a:schemeClr val="bg1"/>
                </a:solidFill>
                <a:latin typeface="微软雅黑" panose="020B0503020204020204" charset="-122"/>
                <a:ea typeface="微软雅黑" panose="020B0503020204020204" charset="-122"/>
              </a:endParaRPr>
            </a:p>
          </p:txBody>
        </p:sp>
        <p:cxnSp>
          <p:nvCxnSpPr>
            <p:cNvPr id="5" name="直接连接符 4"/>
            <p:cNvCxnSpPr/>
            <p:nvPr/>
          </p:nvCxnSpPr>
          <p:spPr>
            <a:xfrm>
              <a:off x="6294" y="5882"/>
              <a:ext cx="3089" cy="0"/>
            </a:xfrm>
            <a:prstGeom prst="line">
              <a:avLst/>
            </a:prstGeom>
            <a:ln>
              <a:solidFill>
                <a:srgbClr val="FCB314"/>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6098" y="4838"/>
              <a:ext cx="3562" cy="1127"/>
            </a:xfrm>
            <a:prstGeom prst="rect">
              <a:avLst/>
            </a:prstGeom>
            <a:noFill/>
          </p:spPr>
          <p:txBody>
            <a:bodyPr wrap="none" rtlCol="0">
              <a:spAutoFit/>
            </a:bodyPr>
            <a:lstStyle/>
            <a:p>
              <a:r>
                <a:rPr lang="zh-CN" altLang="en-US" sz="4050" dirty="0">
                  <a:ln w="76200">
                    <a:noFill/>
                  </a:ln>
                  <a:effectLst>
                    <a:outerShdw blurRad="38100" dist="38100" dir="2700000" algn="tl">
                      <a:srgbClr val="000000">
                        <a:alpha val="43137"/>
                      </a:srgbClr>
                    </a:outerShdw>
                  </a:effectLst>
                  <a:latin typeface="微软雅黑" panose="020B0503020204020204" charset="-122"/>
                  <a:ea typeface="微软雅黑" panose="020B0503020204020204" charset="-122"/>
                </a:rPr>
                <a:t>谢谢欣赏</a:t>
              </a:r>
              <a:endParaRPr lang="zh-CN" altLang="en-US" sz="4050" dirty="0">
                <a:ln w="76200">
                  <a:noFill/>
                </a:ln>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nvGrpSpPr>
            <p:cNvPr id="226" name="组合 225"/>
            <p:cNvGrpSpPr/>
            <p:nvPr/>
          </p:nvGrpSpPr>
          <p:grpSpPr>
            <a:xfrm>
              <a:off x="6007" y="2328"/>
              <a:ext cx="3631" cy="2457"/>
              <a:chOff x="4087906" y="-670947"/>
              <a:chExt cx="4687890" cy="3171835"/>
            </a:xfrm>
          </p:grpSpPr>
          <p:sp>
            <p:nvSpPr>
              <p:cNvPr id="8" name="Freeform 13"/>
              <p:cNvSpPr>
                <a:spLocks noEditPoints="1"/>
              </p:cNvSpPr>
              <p:nvPr/>
            </p:nvSpPr>
            <p:spPr bwMode="auto">
              <a:xfrm>
                <a:off x="6338982" y="-572522"/>
                <a:ext cx="1397001" cy="2614621"/>
              </a:xfrm>
              <a:custGeom>
                <a:avLst/>
                <a:gdLst>
                  <a:gd name="T0" fmla="*/ 257 w 372"/>
                  <a:gd name="T1" fmla="*/ 365 h 695"/>
                  <a:gd name="T2" fmla="*/ 266 w 372"/>
                  <a:gd name="T3" fmla="*/ 461 h 695"/>
                  <a:gd name="T4" fmla="*/ 241 w 372"/>
                  <a:gd name="T5" fmla="*/ 695 h 695"/>
                  <a:gd name="T6" fmla="*/ 285 w 372"/>
                  <a:gd name="T7" fmla="*/ 566 h 695"/>
                  <a:gd name="T8" fmla="*/ 315 w 372"/>
                  <a:gd name="T9" fmla="*/ 145 h 695"/>
                  <a:gd name="T10" fmla="*/ 315 w 372"/>
                  <a:gd name="T11" fmla="*/ 146 h 695"/>
                  <a:gd name="T12" fmla="*/ 157 w 372"/>
                  <a:gd name="T13" fmla="*/ 128 h 695"/>
                  <a:gd name="T14" fmla="*/ 157 w 372"/>
                  <a:gd name="T15" fmla="*/ 129 h 695"/>
                  <a:gd name="T16" fmla="*/ 2 w 372"/>
                  <a:gd name="T17" fmla="*/ 19 h 695"/>
                  <a:gd name="T18" fmla="*/ 23 w 372"/>
                  <a:gd name="T19" fmla="*/ 114 h 695"/>
                  <a:gd name="T20" fmla="*/ 98 w 372"/>
                  <a:gd name="T21" fmla="*/ 365 h 695"/>
                  <a:gd name="T22" fmla="*/ 56 w 372"/>
                  <a:gd name="T23" fmla="*/ 95 h 695"/>
                  <a:gd name="T24" fmla="*/ 20 w 372"/>
                  <a:gd name="T25" fmla="*/ 44 h 695"/>
                  <a:gd name="T26" fmla="*/ 327 w 372"/>
                  <a:gd name="T27" fmla="*/ 16 h 695"/>
                  <a:gd name="T28" fmla="*/ 311 w 372"/>
                  <a:gd name="T29" fmla="*/ 37 h 695"/>
                  <a:gd name="T30" fmla="*/ 310 w 372"/>
                  <a:gd name="T31" fmla="*/ 39 h 695"/>
                  <a:gd name="T32" fmla="*/ 338 w 372"/>
                  <a:gd name="T33" fmla="*/ 57 h 695"/>
                  <a:gd name="T34" fmla="*/ 338 w 372"/>
                  <a:gd name="T35" fmla="*/ 57 h 695"/>
                  <a:gd name="T36" fmla="*/ 338 w 372"/>
                  <a:gd name="T37" fmla="*/ 61 h 695"/>
                  <a:gd name="T38" fmla="*/ 320 w 372"/>
                  <a:gd name="T39" fmla="*/ 127 h 695"/>
                  <a:gd name="T40" fmla="*/ 370 w 372"/>
                  <a:gd name="T41" fmla="*/ 41 h 695"/>
                  <a:gd name="T42" fmla="*/ 330 w 372"/>
                  <a:gd name="T43" fmla="*/ 16 h 695"/>
                  <a:gd name="T44" fmla="*/ 127 w 372"/>
                  <a:gd name="T45" fmla="*/ 8 h 695"/>
                  <a:gd name="T46" fmla="*/ 94 w 372"/>
                  <a:gd name="T47" fmla="*/ 13 h 695"/>
                  <a:gd name="T48" fmla="*/ 82 w 372"/>
                  <a:gd name="T49" fmla="*/ 30 h 695"/>
                  <a:gd name="T50" fmla="*/ 94 w 372"/>
                  <a:gd name="T51" fmla="*/ 28 h 695"/>
                  <a:gd name="T52" fmla="*/ 138 w 372"/>
                  <a:gd name="T53" fmla="*/ 235 h 695"/>
                  <a:gd name="T54" fmla="*/ 141 w 372"/>
                  <a:gd name="T55" fmla="*/ 254 h 695"/>
                  <a:gd name="T56" fmla="*/ 162 w 372"/>
                  <a:gd name="T57" fmla="*/ 164 h 695"/>
                  <a:gd name="T58" fmla="*/ 155 w 372"/>
                  <a:gd name="T59" fmla="*/ 141 h 695"/>
                  <a:gd name="T60" fmla="*/ 154 w 372"/>
                  <a:gd name="T61" fmla="*/ 143 h 695"/>
                  <a:gd name="T62" fmla="*/ 154 w 372"/>
                  <a:gd name="T63" fmla="*/ 144 h 695"/>
                  <a:gd name="T64" fmla="*/ 150 w 372"/>
                  <a:gd name="T65" fmla="*/ 147 h 695"/>
                  <a:gd name="T66" fmla="*/ 150 w 372"/>
                  <a:gd name="T67" fmla="*/ 147 h 695"/>
                  <a:gd name="T68" fmla="*/ 150 w 372"/>
                  <a:gd name="T69" fmla="*/ 147 h 695"/>
                  <a:gd name="T70" fmla="*/ 149 w 372"/>
                  <a:gd name="T71" fmla="*/ 146 h 695"/>
                  <a:gd name="T72" fmla="*/ 146 w 372"/>
                  <a:gd name="T73" fmla="*/ 143 h 695"/>
                  <a:gd name="T74" fmla="*/ 153 w 372"/>
                  <a:gd name="T75" fmla="*/ 105 h 695"/>
                  <a:gd name="T76" fmla="*/ 151 w 372"/>
                  <a:gd name="T77" fmla="*/ 88 h 695"/>
                  <a:gd name="T78" fmla="*/ 127 w 372"/>
                  <a:gd name="T79" fmla="*/ 8 h 695"/>
                  <a:gd name="T80" fmla="*/ 201 w 372"/>
                  <a:gd name="T81" fmla="*/ 3 h 695"/>
                  <a:gd name="T82" fmla="*/ 201 w 372"/>
                  <a:gd name="T83" fmla="*/ 19 h 695"/>
                  <a:gd name="T84" fmla="*/ 203 w 372"/>
                  <a:gd name="T85" fmla="*/ 19 h 695"/>
                  <a:gd name="T86" fmla="*/ 206 w 372"/>
                  <a:gd name="T87" fmla="*/ 16 h 695"/>
                  <a:gd name="T88" fmla="*/ 218 w 372"/>
                  <a:gd name="T89" fmla="*/ 19 h 695"/>
                  <a:gd name="T90" fmla="*/ 234 w 372"/>
                  <a:gd name="T91" fmla="*/ 25 h 695"/>
                  <a:gd name="T92" fmla="*/ 245 w 372"/>
                  <a:gd name="T93" fmla="*/ 39 h 695"/>
                  <a:gd name="T94" fmla="*/ 245 w 372"/>
                  <a:gd name="T95" fmla="*/ 41 h 695"/>
                  <a:gd name="T96" fmla="*/ 196 w 372"/>
                  <a:gd name="T97" fmla="*/ 365 h 695"/>
                  <a:gd name="T98" fmla="*/ 253 w 372"/>
                  <a:gd name="T99" fmla="*/ 150 h 695"/>
                  <a:gd name="T100" fmla="*/ 266 w 372"/>
                  <a:gd name="T101" fmla="*/ 6 h 695"/>
                  <a:gd name="T102" fmla="*/ 233 w 372"/>
                  <a:gd name="T103" fmla="*/ 0 h 695"/>
                  <a:gd name="T104" fmla="*/ 231 w 372"/>
                  <a:gd name="T105" fmla="*/ 0 h 695"/>
                  <a:gd name="T106" fmla="*/ 228 w 372"/>
                  <a:gd name="T107" fmla="*/ 1 h 695"/>
                  <a:gd name="T108" fmla="*/ 226 w 372"/>
                  <a:gd name="T109" fmla="*/ 2 h 695"/>
                  <a:gd name="T110" fmla="*/ 224 w 372"/>
                  <a:gd name="T111" fmla="*/ 3 h 695"/>
                  <a:gd name="T112" fmla="*/ 222 w 372"/>
                  <a:gd name="T113" fmla="*/ 5 h 695"/>
                  <a:gd name="T114" fmla="*/ 221 w 372"/>
                  <a:gd name="T115" fmla="*/ 6 h 695"/>
                  <a:gd name="T116" fmla="*/ 208 w 372"/>
                  <a:gd name="T117" fmla="*/ 3 h 695"/>
                  <a:gd name="T118" fmla="*/ 208 w 372"/>
                  <a:gd name="T119" fmla="*/ 2 h 695"/>
                  <a:gd name="T120" fmla="*/ 207 w 372"/>
                  <a:gd name="T121" fmla="*/ 1 h 695"/>
                  <a:gd name="T122" fmla="*/ 205 w 372"/>
                  <a:gd name="T123" fmla="*/ 0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2" h="695">
                    <a:moveTo>
                      <a:pt x="285" y="258"/>
                    </a:moveTo>
                    <a:cubicBezTo>
                      <a:pt x="257" y="365"/>
                      <a:pt x="257" y="365"/>
                      <a:pt x="257" y="365"/>
                    </a:cubicBezTo>
                    <a:cubicBezTo>
                      <a:pt x="276" y="365"/>
                      <a:pt x="276" y="365"/>
                      <a:pt x="276" y="365"/>
                    </a:cubicBezTo>
                    <a:cubicBezTo>
                      <a:pt x="266" y="461"/>
                      <a:pt x="266" y="461"/>
                      <a:pt x="266" y="461"/>
                    </a:cubicBezTo>
                    <a:cubicBezTo>
                      <a:pt x="241" y="695"/>
                      <a:pt x="241" y="695"/>
                      <a:pt x="241" y="695"/>
                    </a:cubicBezTo>
                    <a:cubicBezTo>
                      <a:pt x="241" y="695"/>
                      <a:pt x="241" y="695"/>
                      <a:pt x="241" y="695"/>
                    </a:cubicBezTo>
                    <a:cubicBezTo>
                      <a:pt x="272" y="695"/>
                      <a:pt x="272" y="695"/>
                      <a:pt x="272" y="695"/>
                    </a:cubicBezTo>
                    <a:cubicBezTo>
                      <a:pt x="285" y="566"/>
                      <a:pt x="285" y="566"/>
                      <a:pt x="285" y="566"/>
                    </a:cubicBezTo>
                    <a:cubicBezTo>
                      <a:pt x="285" y="258"/>
                      <a:pt x="285" y="258"/>
                      <a:pt x="285" y="258"/>
                    </a:cubicBezTo>
                    <a:moveTo>
                      <a:pt x="315" y="145"/>
                    </a:moveTo>
                    <a:cubicBezTo>
                      <a:pt x="315" y="146"/>
                      <a:pt x="315" y="146"/>
                      <a:pt x="315" y="146"/>
                    </a:cubicBezTo>
                    <a:cubicBezTo>
                      <a:pt x="315" y="146"/>
                      <a:pt x="315" y="146"/>
                      <a:pt x="315" y="146"/>
                    </a:cubicBezTo>
                    <a:cubicBezTo>
                      <a:pt x="315" y="145"/>
                      <a:pt x="315" y="145"/>
                      <a:pt x="315" y="145"/>
                    </a:cubicBezTo>
                    <a:moveTo>
                      <a:pt x="157" y="128"/>
                    </a:moveTo>
                    <a:cubicBezTo>
                      <a:pt x="157" y="129"/>
                      <a:pt x="157" y="129"/>
                      <a:pt x="157" y="129"/>
                    </a:cubicBezTo>
                    <a:cubicBezTo>
                      <a:pt x="157" y="129"/>
                      <a:pt x="157" y="129"/>
                      <a:pt x="157" y="129"/>
                    </a:cubicBezTo>
                    <a:cubicBezTo>
                      <a:pt x="157" y="128"/>
                      <a:pt x="157" y="128"/>
                      <a:pt x="157" y="128"/>
                    </a:cubicBezTo>
                    <a:moveTo>
                      <a:pt x="2" y="19"/>
                    </a:moveTo>
                    <a:cubicBezTo>
                      <a:pt x="0" y="81"/>
                      <a:pt x="0" y="81"/>
                      <a:pt x="0" y="81"/>
                    </a:cubicBezTo>
                    <a:cubicBezTo>
                      <a:pt x="23" y="114"/>
                      <a:pt x="23" y="114"/>
                      <a:pt x="23" y="114"/>
                    </a:cubicBezTo>
                    <a:cubicBezTo>
                      <a:pt x="98" y="365"/>
                      <a:pt x="98" y="365"/>
                      <a:pt x="98" y="365"/>
                    </a:cubicBezTo>
                    <a:cubicBezTo>
                      <a:pt x="98" y="365"/>
                      <a:pt x="98" y="365"/>
                      <a:pt x="98" y="365"/>
                    </a:cubicBezTo>
                    <a:cubicBezTo>
                      <a:pt x="58" y="103"/>
                      <a:pt x="58" y="103"/>
                      <a:pt x="58" y="103"/>
                    </a:cubicBezTo>
                    <a:cubicBezTo>
                      <a:pt x="56" y="95"/>
                      <a:pt x="56" y="95"/>
                      <a:pt x="56" y="95"/>
                    </a:cubicBezTo>
                    <a:cubicBezTo>
                      <a:pt x="20" y="44"/>
                      <a:pt x="20" y="44"/>
                      <a:pt x="20" y="44"/>
                    </a:cubicBezTo>
                    <a:cubicBezTo>
                      <a:pt x="20" y="44"/>
                      <a:pt x="20" y="44"/>
                      <a:pt x="20" y="44"/>
                    </a:cubicBezTo>
                    <a:cubicBezTo>
                      <a:pt x="2" y="19"/>
                      <a:pt x="2" y="19"/>
                      <a:pt x="2" y="19"/>
                    </a:cubicBezTo>
                    <a:moveTo>
                      <a:pt x="327" y="16"/>
                    </a:moveTo>
                    <a:cubicBezTo>
                      <a:pt x="321" y="16"/>
                      <a:pt x="315" y="20"/>
                      <a:pt x="313" y="26"/>
                    </a:cubicBezTo>
                    <a:cubicBezTo>
                      <a:pt x="311" y="37"/>
                      <a:pt x="311" y="37"/>
                      <a:pt x="311" y="37"/>
                    </a:cubicBezTo>
                    <a:cubicBezTo>
                      <a:pt x="311" y="37"/>
                      <a:pt x="311" y="37"/>
                      <a:pt x="311" y="37"/>
                    </a:cubicBezTo>
                    <a:cubicBezTo>
                      <a:pt x="310" y="39"/>
                      <a:pt x="310" y="39"/>
                      <a:pt x="310" y="39"/>
                    </a:cubicBezTo>
                    <a:cubicBezTo>
                      <a:pt x="328" y="44"/>
                      <a:pt x="328" y="44"/>
                      <a:pt x="328" y="44"/>
                    </a:cubicBezTo>
                    <a:cubicBezTo>
                      <a:pt x="334" y="46"/>
                      <a:pt x="338" y="51"/>
                      <a:pt x="338" y="57"/>
                    </a:cubicBezTo>
                    <a:cubicBezTo>
                      <a:pt x="338" y="57"/>
                      <a:pt x="338" y="57"/>
                      <a:pt x="338" y="57"/>
                    </a:cubicBezTo>
                    <a:cubicBezTo>
                      <a:pt x="338" y="57"/>
                      <a:pt x="338" y="57"/>
                      <a:pt x="338" y="57"/>
                    </a:cubicBezTo>
                    <a:cubicBezTo>
                      <a:pt x="338" y="57"/>
                      <a:pt x="338" y="57"/>
                      <a:pt x="338" y="57"/>
                    </a:cubicBezTo>
                    <a:cubicBezTo>
                      <a:pt x="338" y="58"/>
                      <a:pt x="338" y="60"/>
                      <a:pt x="338" y="61"/>
                    </a:cubicBezTo>
                    <a:cubicBezTo>
                      <a:pt x="338" y="61"/>
                      <a:pt x="338" y="61"/>
                      <a:pt x="338" y="61"/>
                    </a:cubicBezTo>
                    <a:cubicBezTo>
                      <a:pt x="320" y="127"/>
                      <a:pt x="320" y="127"/>
                      <a:pt x="320" y="127"/>
                    </a:cubicBezTo>
                    <a:cubicBezTo>
                      <a:pt x="347" y="127"/>
                      <a:pt x="347" y="127"/>
                      <a:pt x="347" y="127"/>
                    </a:cubicBezTo>
                    <a:cubicBezTo>
                      <a:pt x="370" y="41"/>
                      <a:pt x="370" y="41"/>
                      <a:pt x="370" y="41"/>
                    </a:cubicBezTo>
                    <a:cubicBezTo>
                      <a:pt x="372" y="34"/>
                      <a:pt x="368" y="26"/>
                      <a:pt x="360" y="24"/>
                    </a:cubicBezTo>
                    <a:cubicBezTo>
                      <a:pt x="330" y="16"/>
                      <a:pt x="330" y="16"/>
                      <a:pt x="330" y="16"/>
                    </a:cubicBezTo>
                    <a:cubicBezTo>
                      <a:pt x="329" y="16"/>
                      <a:pt x="328" y="16"/>
                      <a:pt x="327" y="16"/>
                    </a:cubicBezTo>
                    <a:moveTo>
                      <a:pt x="127" y="8"/>
                    </a:moveTo>
                    <a:cubicBezTo>
                      <a:pt x="126" y="8"/>
                      <a:pt x="125" y="9"/>
                      <a:pt x="124" y="9"/>
                    </a:cubicBezTo>
                    <a:cubicBezTo>
                      <a:pt x="94" y="13"/>
                      <a:pt x="94" y="13"/>
                      <a:pt x="94" y="13"/>
                    </a:cubicBezTo>
                    <a:cubicBezTo>
                      <a:pt x="86" y="15"/>
                      <a:pt x="81" y="22"/>
                      <a:pt x="82" y="29"/>
                    </a:cubicBezTo>
                    <a:cubicBezTo>
                      <a:pt x="82" y="30"/>
                      <a:pt x="82" y="30"/>
                      <a:pt x="82" y="30"/>
                    </a:cubicBezTo>
                    <a:cubicBezTo>
                      <a:pt x="92" y="28"/>
                      <a:pt x="92" y="28"/>
                      <a:pt x="92" y="28"/>
                    </a:cubicBezTo>
                    <a:cubicBezTo>
                      <a:pt x="93" y="28"/>
                      <a:pt x="93" y="28"/>
                      <a:pt x="94" y="28"/>
                    </a:cubicBezTo>
                    <a:cubicBezTo>
                      <a:pt x="101" y="28"/>
                      <a:pt x="107" y="33"/>
                      <a:pt x="108" y="40"/>
                    </a:cubicBezTo>
                    <a:cubicBezTo>
                      <a:pt x="138" y="235"/>
                      <a:pt x="138" y="235"/>
                      <a:pt x="138" y="235"/>
                    </a:cubicBezTo>
                    <a:cubicBezTo>
                      <a:pt x="138" y="235"/>
                      <a:pt x="138" y="235"/>
                      <a:pt x="138" y="235"/>
                    </a:cubicBezTo>
                    <a:cubicBezTo>
                      <a:pt x="141" y="254"/>
                      <a:pt x="141" y="254"/>
                      <a:pt x="141" y="254"/>
                    </a:cubicBezTo>
                    <a:cubicBezTo>
                      <a:pt x="143" y="267"/>
                      <a:pt x="143" y="267"/>
                      <a:pt x="143" y="267"/>
                    </a:cubicBezTo>
                    <a:cubicBezTo>
                      <a:pt x="162" y="164"/>
                      <a:pt x="162" y="164"/>
                      <a:pt x="162" y="164"/>
                    </a:cubicBezTo>
                    <a:cubicBezTo>
                      <a:pt x="159" y="140"/>
                      <a:pt x="159" y="140"/>
                      <a:pt x="159" y="140"/>
                    </a:cubicBezTo>
                    <a:cubicBezTo>
                      <a:pt x="158" y="141"/>
                      <a:pt x="157" y="141"/>
                      <a:pt x="155" y="141"/>
                    </a:cubicBezTo>
                    <a:cubicBezTo>
                      <a:pt x="155" y="141"/>
                      <a:pt x="155" y="141"/>
                      <a:pt x="154" y="141"/>
                    </a:cubicBezTo>
                    <a:cubicBezTo>
                      <a:pt x="154" y="143"/>
                      <a:pt x="154" y="143"/>
                      <a:pt x="154" y="143"/>
                    </a:cubicBezTo>
                    <a:cubicBezTo>
                      <a:pt x="154" y="143"/>
                      <a:pt x="154" y="143"/>
                      <a:pt x="154" y="143"/>
                    </a:cubicBezTo>
                    <a:cubicBezTo>
                      <a:pt x="154" y="143"/>
                      <a:pt x="154" y="144"/>
                      <a:pt x="154" y="144"/>
                    </a:cubicBezTo>
                    <a:cubicBezTo>
                      <a:pt x="154" y="144"/>
                      <a:pt x="154" y="144"/>
                      <a:pt x="154" y="144"/>
                    </a:cubicBezTo>
                    <a:cubicBezTo>
                      <a:pt x="153" y="145"/>
                      <a:pt x="152" y="146"/>
                      <a:pt x="150" y="147"/>
                    </a:cubicBezTo>
                    <a:cubicBezTo>
                      <a:pt x="150" y="147"/>
                      <a:pt x="150" y="147"/>
                      <a:pt x="150" y="147"/>
                    </a:cubicBezTo>
                    <a:cubicBezTo>
                      <a:pt x="150" y="147"/>
                      <a:pt x="150" y="147"/>
                      <a:pt x="150" y="147"/>
                    </a:cubicBezTo>
                    <a:cubicBezTo>
                      <a:pt x="150" y="147"/>
                      <a:pt x="150" y="147"/>
                      <a:pt x="150" y="147"/>
                    </a:cubicBezTo>
                    <a:cubicBezTo>
                      <a:pt x="150" y="147"/>
                      <a:pt x="150" y="147"/>
                      <a:pt x="150" y="147"/>
                    </a:cubicBezTo>
                    <a:cubicBezTo>
                      <a:pt x="150" y="147"/>
                      <a:pt x="150" y="146"/>
                      <a:pt x="150" y="146"/>
                    </a:cubicBezTo>
                    <a:cubicBezTo>
                      <a:pt x="150" y="146"/>
                      <a:pt x="150" y="146"/>
                      <a:pt x="149" y="146"/>
                    </a:cubicBezTo>
                    <a:cubicBezTo>
                      <a:pt x="149" y="146"/>
                      <a:pt x="149" y="146"/>
                      <a:pt x="149" y="146"/>
                    </a:cubicBezTo>
                    <a:cubicBezTo>
                      <a:pt x="148" y="146"/>
                      <a:pt x="146" y="145"/>
                      <a:pt x="146" y="143"/>
                    </a:cubicBezTo>
                    <a:cubicBezTo>
                      <a:pt x="146" y="143"/>
                      <a:pt x="146" y="142"/>
                      <a:pt x="146" y="142"/>
                    </a:cubicBezTo>
                    <a:cubicBezTo>
                      <a:pt x="153" y="105"/>
                      <a:pt x="153" y="105"/>
                      <a:pt x="153" y="105"/>
                    </a:cubicBezTo>
                    <a:cubicBezTo>
                      <a:pt x="151" y="89"/>
                      <a:pt x="151" y="89"/>
                      <a:pt x="151" y="89"/>
                    </a:cubicBezTo>
                    <a:cubicBezTo>
                      <a:pt x="151" y="88"/>
                      <a:pt x="151" y="88"/>
                      <a:pt x="151" y="88"/>
                    </a:cubicBezTo>
                    <a:cubicBezTo>
                      <a:pt x="140" y="20"/>
                      <a:pt x="140" y="20"/>
                      <a:pt x="140" y="20"/>
                    </a:cubicBezTo>
                    <a:cubicBezTo>
                      <a:pt x="139" y="13"/>
                      <a:pt x="133" y="8"/>
                      <a:pt x="127" y="8"/>
                    </a:cubicBezTo>
                    <a:moveTo>
                      <a:pt x="205" y="0"/>
                    </a:moveTo>
                    <a:cubicBezTo>
                      <a:pt x="203" y="0"/>
                      <a:pt x="201" y="1"/>
                      <a:pt x="201" y="3"/>
                    </a:cubicBezTo>
                    <a:cubicBezTo>
                      <a:pt x="198" y="19"/>
                      <a:pt x="198" y="19"/>
                      <a:pt x="198" y="19"/>
                    </a:cubicBezTo>
                    <a:cubicBezTo>
                      <a:pt x="199" y="19"/>
                      <a:pt x="200" y="19"/>
                      <a:pt x="201" y="19"/>
                    </a:cubicBezTo>
                    <a:cubicBezTo>
                      <a:pt x="201" y="19"/>
                      <a:pt x="201" y="19"/>
                      <a:pt x="201" y="19"/>
                    </a:cubicBezTo>
                    <a:cubicBezTo>
                      <a:pt x="202" y="19"/>
                      <a:pt x="203" y="19"/>
                      <a:pt x="203" y="19"/>
                    </a:cubicBezTo>
                    <a:cubicBezTo>
                      <a:pt x="206" y="20"/>
                      <a:pt x="206" y="20"/>
                      <a:pt x="206" y="20"/>
                    </a:cubicBezTo>
                    <a:cubicBezTo>
                      <a:pt x="206" y="16"/>
                      <a:pt x="206" y="16"/>
                      <a:pt x="206" y="16"/>
                    </a:cubicBezTo>
                    <a:cubicBezTo>
                      <a:pt x="207" y="16"/>
                      <a:pt x="207" y="16"/>
                      <a:pt x="207" y="16"/>
                    </a:cubicBezTo>
                    <a:cubicBezTo>
                      <a:pt x="218" y="19"/>
                      <a:pt x="218" y="19"/>
                      <a:pt x="218" y="19"/>
                    </a:cubicBezTo>
                    <a:cubicBezTo>
                      <a:pt x="217" y="22"/>
                      <a:pt x="217" y="22"/>
                      <a:pt x="217" y="22"/>
                    </a:cubicBezTo>
                    <a:cubicBezTo>
                      <a:pt x="234" y="25"/>
                      <a:pt x="234" y="25"/>
                      <a:pt x="234" y="25"/>
                    </a:cubicBezTo>
                    <a:cubicBezTo>
                      <a:pt x="241" y="26"/>
                      <a:pt x="245" y="32"/>
                      <a:pt x="245" y="39"/>
                    </a:cubicBezTo>
                    <a:cubicBezTo>
                      <a:pt x="245" y="39"/>
                      <a:pt x="245" y="39"/>
                      <a:pt x="245" y="39"/>
                    </a:cubicBezTo>
                    <a:cubicBezTo>
                      <a:pt x="245" y="39"/>
                      <a:pt x="245" y="39"/>
                      <a:pt x="245" y="39"/>
                    </a:cubicBezTo>
                    <a:cubicBezTo>
                      <a:pt x="245" y="40"/>
                      <a:pt x="245" y="40"/>
                      <a:pt x="245" y="41"/>
                    </a:cubicBezTo>
                    <a:cubicBezTo>
                      <a:pt x="184" y="365"/>
                      <a:pt x="184" y="365"/>
                      <a:pt x="184" y="365"/>
                    </a:cubicBezTo>
                    <a:cubicBezTo>
                      <a:pt x="196" y="365"/>
                      <a:pt x="196" y="365"/>
                      <a:pt x="196" y="365"/>
                    </a:cubicBezTo>
                    <a:cubicBezTo>
                      <a:pt x="251" y="157"/>
                      <a:pt x="251" y="157"/>
                      <a:pt x="251" y="157"/>
                    </a:cubicBezTo>
                    <a:cubicBezTo>
                      <a:pt x="253" y="150"/>
                      <a:pt x="253" y="150"/>
                      <a:pt x="253" y="150"/>
                    </a:cubicBezTo>
                    <a:cubicBezTo>
                      <a:pt x="277" y="22"/>
                      <a:pt x="277" y="22"/>
                      <a:pt x="277" y="22"/>
                    </a:cubicBezTo>
                    <a:cubicBezTo>
                      <a:pt x="279" y="14"/>
                      <a:pt x="274" y="7"/>
                      <a:pt x="266" y="6"/>
                    </a:cubicBezTo>
                    <a:cubicBezTo>
                      <a:pt x="236" y="0"/>
                      <a:pt x="236" y="0"/>
                      <a:pt x="236" y="0"/>
                    </a:cubicBezTo>
                    <a:cubicBezTo>
                      <a:pt x="235" y="0"/>
                      <a:pt x="234" y="0"/>
                      <a:pt x="233" y="0"/>
                    </a:cubicBezTo>
                    <a:cubicBezTo>
                      <a:pt x="232" y="0"/>
                      <a:pt x="232" y="0"/>
                      <a:pt x="232" y="0"/>
                    </a:cubicBezTo>
                    <a:cubicBezTo>
                      <a:pt x="232" y="0"/>
                      <a:pt x="231" y="0"/>
                      <a:pt x="231" y="0"/>
                    </a:cubicBezTo>
                    <a:cubicBezTo>
                      <a:pt x="230" y="0"/>
                      <a:pt x="230" y="0"/>
                      <a:pt x="230" y="0"/>
                    </a:cubicBezTo>
                    <a:cubicBezTo>
                      <a:pt x="229" y="0"/>
                      <a:pt x="229" y="0"/>
                      <a:pt x="228" y="1"/>
                    </a:cubicBezTo>
                    <a:cubicBezTo>
                      <a:pt x="228" y="1"/>
                      <a:pt x="228" y="1"/>
                      <a:pt x="228" y="1"/>
                    </a:cubicBezTo>
                    <a:cubicBezTo>
                      <a:pt x="227" y="1"/>
                      <a:pt x="226" y="1"/>
                      <a:pt x="226" y="2"/>
                    </a:cubicBezTo>
                    <a:cubicBezTo>
                      <a:pt x="225" y="3"/>
                      <a:pt x="225" y="3"/>
                      <a:pt x="225" y="3"/>
                    </a:cubicBezTo>
                    <a:cubicBezTo>
                      <a:pt x="224" y="3"/>
                      <a:pt x="224" y="3"/>
                      <a:pt x="224" y="3"/>
                    </a:cubicBezTo>
                    <a:cubicBezTo>
                      <a:pt x="223" y="4"/>
                      <a:pt x="223" y="4"/>
                      <a:pt x="223" y="4"/>
                    </a:cubicBezTo>
                    <a:cubicBezTo>
                      <a:pt x="222" y="5"/>
                      <a:pt x="222" y="5"/>
                      <a:pt x="222" y="5"/>
                    </a:cubicBezTo>
                    <a:cubicBezTo>
                      <a:pt x="221" y="6"/>
                      <a:pt x="221" y="6"/>
                      <a:pt x="221" y="6"/>
                    </a:cubicBezTo>
                    <a:cubicBezTo>
                      <a:pt x="221" y="6"/>
                      <a:pt x="221" y="6"/>
                      <a:pt x="221" y="6"/>
                    </a:cubicBezTo>
                    <a:cubicBezTo>
                      <a:pt x="220" y="6"/>
                      <a:pt x="220" y="6"/>
                      <a:pt x="220" y="6"/>
                    </a:cubicBezTo>
                    <a:cubicBezTo>
                      <a:pt x="208" y="3"/>
                      <a:pt x="208" y="3"/>
                      <a:pt x="208" y="3"/>
                    </a:cubicBezTo>
                    <a:cubicBezTo>
                      <a:pt x="208" y="3"/>
                      <a:pt x="208" y="2"/>
                      <a:pt x="208" y="2"/>
                    </a:cubicBezTo>
                    <a:cubicBezTo>
                      <a:pt x="208" y="2"/>
                      <a:pt x="208" y="2"/>
                      <a:pt x="208" y="2"/>
                    </a:cubicBezTo>
                    <a:cubicBezTo>
                      <a:pt x="208" y="1"/>
                      <a:pt x="208" y="1"/>
                      <a:pt x="208" y="1"/>
                    </a:cubicBezTo>
                    <a:cubicBezTo>
                      <a:pt x="207" y="1"/>
                      <a:pt x="207" y="1"/>
                      <a:pt x="207" y="1"/>
                    </a:cubicBezTo>
                    <a:cubicBezTo>
                      <a:pt x="207" y="0"/>
                      <a:pt x="207" y="0"/>
                      <a:pt x="207" y="0"/>
                    </a:cubicBezTo>
                    <a:cubicBezTo>
                      <a:pt x="206" y="0"/>
                      <a:pt x="206" y="0"/>
                      <a:pt x="205" y="0"/>
                    </a:cubicBezTo>
                    <a:cubicBezTo>
                      <a:pt x="205" y="0"/>
                      <a:pt x="205" y="0"/>
                      <a:pt x="205" y="0"/>
                    </a:cubicBezTo>
                  </a:path>
                </a:pathLst>
              </a:custGeom>
              <a:solidFill>
                <a:srgbClr val="1F302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9" name="Freeform 14"/>
              <p:cNvSpPr/>
              <p:nvPr/>
            </p:nvSpPr>
            <p:spPr bwMode="auto">
              <a:xfrm>
                <a:off x="7240683" y="2042099"/>
                <a:ext cx="120650" cy="52388"/>
              </a:xfrm>
              <a:custGeom>
                <a:avLst/>
                <a:gdLst>
                  <a:gd name="T0" fmla="*/ 76 w 76"/>
                  <a:gd name="T1" fmla="*/ 0 h 33"/>
                  <a:gd name="T2" fmla="*/ 2 w 76"/>
                  <a:gd name="T3" fmla="*/ 0 h 33"/>
                  <a:gd name="T4" fmla="*/ 0 w 76"/>
                  <a:gd name="T5" fmla="*/ 33 h 33"/>
                  <a:gd name="T6" fmla="*/ 71 w 76"/>
                  <a:gd name="T7" fmla="*/ 33 h 33"/>
                  <a:gd name="T8" fmla="*/ 76 w 76"/>
                  <a:gd name="T9" fmla="*/ 0 h 33"/>
                </a:gdLst>
                <a:ahLst/>
                <a:cxnLst>
                  <a:cxn ang="0">
                    <a:pos x="T0" y="T1"/>
                  </a:cxn>
                  <a:cxn ang="0">
                    <a:pos x="T2" y="T3"/>
                  </a:cxn>
                  <a:cxn ang="0">
                    <a:pos x="T4" y="T5"/>
                  </a:cxn>
                  <a:cxn ang="0">
                    <a:pos x="T6" y="T7"/>
                  </a:cxn>
                  <a:cxn ang="0">
                    <a:pos x="T8" y="T9"/>
                  </a:cxn>
                </a:cxnLst>
                <a:rect l="0" t="0" r="r" b="b"/>
                <a:pathLst>
                  <a:path w="76" h="33">
                    <a:moveTo>
                      <a:pt x="76" y="0"/>
                    </a:moveTo>
                    <a:lnTo>
                      <a:pt x="2" y="0"/>
                    </a:lnTo>
                    <a:lnTo>
                      <a:pt x="0" y="33"/>
                    </a:lnTo>
                    <a:lnTo>
                      <a:pt x="71" y="33"/>
                    </a:lnTo>
                    <a:lnTo>
                      <a:pt x="76" y="0"/>
                    </a:lnTo>
                    <a:close/>
                  </a:path>
                </a:pathLst>
              </a:custGeom>
              <a:solidFill>
                <a:srgbClr val="1F302B"/>
              </a:solidFill>
              <a:ln>
                <a:noFill/>
              </a:ln>
            </p:spPr>
            <p:txBody>
              <a:bodyPr vert="horz" wrap="square" lIns="68580" tIns="34290" rIns="68580" bIns="34290" numCol="1" anchor="t" anchorCtr="0" compatLnSpc="1"/>
              <a:lstStyle/>
              <a:p>
                <a:endParaRPr lang="zh-CN" altLang="en-US" sz="2700"/>
              </a:p>
            </p:txBody>
          </p:sp>
          <p:sp>
            <p:nvSpPr>
              <p:cNvPr id="10" name="Freeform 15"/>
              <p:cNvSpPr/>
              <p:nvPr/>
            </p:nvSpPr>
            <p:spPr bwMode="auto">
              <a:xfrm>
                <a:off x="7240683" y="2042099"/>
                <a:ext cx="120650" cy="52388"/>
              </a:xfrm>
              <a:custGeom>
                <a:avLst/>
                <a:gdLst>
                  <a:gd name="T0" fmla="*/ 76 w 76"/>
                  <a:gd name="T1" fmla="*/ 0 h 33"/>
                  <a:gd name="T2" fmla="*/ 2 w 76"/>
                  <a:gd name="T3" fmla="*/ 0 h 33"/>
                  <a:gd name="T4" fmla="*/ 0 w 76"/>
                  <a:gd name="T5" fmla="*/ 33 h 33"/>
                  <a:gd name="T6" fmla="*/ 71 w 76"/>
                  <a:gd name="T7" fmla="*/ 33 h 33"/>
                  <a:gd name="T8" fmla="*/ 76 w 76"/>
                  <a:gd name="T9" fmla="*/ 0 h 33"/>
                </a:gdLst>
                <a:ahLst/>
                <a:cxnLst>
                  <a:cxn ang="0">
                    <a:pos x="T0" y="T1"/>
                  </a:cxn>
                  <a:cxn ang="0">
                    <a:pos x="T2" y="T3"/>
                  </a:cxn>
                  <a:cxn ang="0">
                    <a:pos x="T4" y="T5"/>
                  </a:cxn>
                  <a:cxn ang="0">
                    <a:pos x="T6" y="T7"/>
                  </a:cxn>
                  <a:cxn ang="0">
                    <a:pos x="T8" y="T9"/>
                  </a:cxn>
                </a:cxnLst>
                <a:rect l="0" t="0" r="r" b="b"/>
                <a:pathLst>
                  <a:path w="76" h="33">
                    <a:moveTo>
                      <a:pt x="76" y="0"/>
                    </a:moveTo>
                    <a:lnTo>
                      <a:pt x="2" y="0"/>
                    </a:lnTo>
                    <a:lnTo>
                      <a:pt x="0" y="33"/>
                    </a:lnTo>
                    <a:lnTo>
                      <a:pt x="71" y="33"/>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1" name="Freeform 16"/>
              <p:cNvSpPr/>
              <p:nvPr/>
            </p:nvSpPr>
            <p:spPr bwMode="auto">
              <a:xfrm>
                <a:off x="7224808" y="2094486"/>
                <a:ext cx="128588" cy="131763"/>
              </a:xfrm>
              <a:custGeom>
                <a:avLst/>
                <a:gdLst>
                  <a:gd name="T0" fmla="*/ 81 w 81"/>
                  <a:gd name="T1" fmla="*/ 0 h 83"/>
                  <a:gd name="T2" fmla="*/ 10 w 81"/>
                  <a:gd name="T3" fmla="*/ 0 h 83"/>
                  <a:gd name="T4" fmla="*/ 0 w 81"/>
                  <a:gd name="T5" fmla="*/ 83 h 83"/>
                  <a:gd name="T6" fmla="*/ 41 w 81"/>
                  <a:gd name="T7" fmla="*/ 83 h 83"/>
                  <a:gd name="T8" fmla="*/ 78 w 81"/>
                  <a:gd name="T9" fmla="*/ 33 h 83"/>
                  <a:gd name="T10" fmla="*/ 81 w 81"/>
                  <a:gd name="T11" fmla="*/ 0 h 83"/>
                </a:gdLst>
                <a:ahLst/>
                <a:cxnLst>
                  <a:cxn ang="0">
                    <a:pos x="T0" y="T1"/>
                  </a:cxn>
                  <a:cxn ang="0">
                    <a:pos x="T2" y="T3"/>
                  </a:cxn>
                  <a:cxn ang="0">
                    <a:pos x="T4" y="T5"/>
                  </a:cxn>
                  <a:cxn ang="0">
                    <a:pos x="T6" y="T7"/>
                  </a:cxn>
                  <a:cxn ang="0">
                    <a:pos x="T8" y="T9"/>
                  </a:cxn>
                  <a:cxn ang="0">
                    <a:pos x="T10" y="T11"/>
                  </a:cxn>
                </a:cxnLst>
                <a:rect l="0" t="0" r="r" b="b"/>
                <a:pathLst>
                  <a:path w="81" h="83">
                    <a:moveTo>
                      <a:pt x="81" y="0"/>
                    </a:moveTo>
                    <a:lnTo>
                      <a:pt x="10" y="0"/>
                    </a:lnTo>
                    <a:lnTo>
                      <a:pt x="0" y="83"/>
                    </a:lnTo>
                    <a:lnTo>
                      <a:pt x="41" y="83"/>
                    </a:lnTo>
                    <a:lnTo>
                      <a:pt x="78" y="33"/>
                    </a:lnTo>
                    <a:lnTo>
                      <a:pt x="81" y="0"/>
                    </a:lnTo>
                    <a:close/>
                  </a:path>
                </a:pathLst>
              </a:custGeom>
              <a:solidFill>
                <a:srgbClr val="1F302B"/>
              </a:solidFill>
              <a:ln>
                <a:noFill/>
              </a:ln>
            </p:spPr>
            <p:txBody>
              <a:bodyPr vert="horz" wrap="square" lIns="68580" tIns="34290" rIns="68580" bIns="34290" numCol="1" anchor="t" anchorCtr="0" compatLnSpc="1"/>
              <a:lstStyle/>
              <a:p>
                <a:endParaRPr lang="zh-CN" altLang="en-US" sz="2700"/>
              </a:p>
            </p:txBody>
          </p:sp>
          <p:sp>
            <p:nvSpPr>
              <p:cNvPr id="12" name="Freeform 17"/>
              <p:cNvSpPr/>
              <p:nvPr/>
            </p:nvSpPr>
            <p:spPr bwMode="auto">
              <a:xfrm>
                <a:off x="7224808" y="2094486"/>
                <a:ext cx="128588" cy="131763"/>
              </a:xfrm>
              <a:custGeom>
                <a:avLst/>
                <a:gdLst>
                  <a:gd name="T0" fmla="*/ 81 w 81"/>
                  <a:gd name="T1" fmla="*/ 0 h 83"/>
                  <a:gd name="T2" fmla="*/ 10 w 81"/>
                  <a:gd name="T3" fmla="*/ 0 h 83"/>
                  <a:gd name="T4" fmla="*/ 0 w 81"/>
                  <a:gd name="T5" fmla="*/ 83 h 83"/>
                  <a:gd name="T6" fmla="*/ 41 w 81"/>
                  <a:gd name="T7" fmla="*/ 83 h 83"/>
                  <a:gd name="T8" fmla="*/ 78 w 81"/>
                  <a:gd name="T9" fmla="*/ 33 h 83"/>
                  <a:gd name="T10" fmla="*/ 81 w 81"/>
                  <a:gd name="T11" fmla="*/ 0 h 83"/>
                </a:gdLst>
                <a:ahLst/>
                <a:cxnLst>
                  <a:cxn ang="0">
                    <a:pos x="T0" y="T1"/>
                  </a:cxn>
                  <a:cxn ang="0">
                    <a:pos x="T2" y="T3"/>
                  </a:cxn>
                  <a:cxn ang="0">
                    <a:pos x="T4" y="T5"/>
                  </a:cxn>
                  <a:cxn ang="0">
                    <a:pos x="T6" y="T7"/>
                  </a:cxn>
                  <a:cxn ang="0">
                    <a:pos x="T8" y="T9"/>
                  </a:cxn>
                  <a:cxn ang="0">
                    <a:pos x="T10" y="T11"/>
                  </a:cxn>
                </a:cxnLst>
                <a:rect l="0" t="0" r="r" b="b"/>
                <a:pathLst>
                  <a:path w="81" h="83">
                    <a:moveTo>
                      <a:pt x="81" y="0"/>
                    </a:moveTo>
                    <a:lnTo>
                      <a:pt x="10" y="0"/>
                    </a:lnTo>
                    <a:lnTo>
                      <a:pt x="0" y="83"/>
                    </a:lnTo>
                    <a:lnTo>
                      <a:pt x="41" y="83"/>
                    </a:lnTo>
                    <a:lnTo>
                      <a:pt x="78" y="33"/>
                    </a:lnTo>
                    <a:lnTo>
                      <a:pt x="8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3" name="Freeform 18"/>
              <p:cNvSpPr/>
              <p:nvPr/>
            </p:nvSpPr>
            <p:spPr bwMode="auto">
              <a:xfrm>
                <a:off x="7213695" y="2226249"/>
                <a:ext cx="76200" cy="101600"/>
              </a:xfrm>
              <a:custGeom>
                <a:avLst/>
                <a:gdLst>
                  <a:gd name="T0" fmla="*/ 48 w 48"/>
                  <a:gd name="T1" fmla="*/ 0 h 64"/>
                  <a:gd name="T2" fmla="*/ 7 w 48"/>
                  <a:gd name="T3" fmla="*/ 0 h 64"/>
                  <a:gd name="T4" fmla="*/ 3 w 48"/>
                  <a:gd name="T5" fmla="*/ 40 h 64"/>
                  <a:gd name="T6" fmla="*/ 3 w 48"/>
                  <a:gd name="T7" fmla="*/ 40 h 64"/>
                  <a:gd name="T8" fmla="*/ 0 w 48"/>
                  <a:gd name="T9" fmla="*/ 64 h 64"/>
                  <a:gd name="T10" fmla="*/ 48 w 48"/>
                  <a:gd name="T11" fmla="*/ 0 h 64"/>
                </a:gdLst>
                <a:ahLst/>
                <a:cxnLst>
                  <a:cxn ang="0">
                    <a:pos x="T0" y="T1"/>
                  </a:cxn>
                  <a:cxn ang="0">
                    <a:pos x="T2" y="T3"/>
                  </a:cxn>
                  <a:cxn ang="0">
                    <a:pos x="T4" y="T5"/>
                  </a:cxn>
                  <a:cxn ang="0">
                    <a:pos x="T6" y="T7"/>
                  </a:cxn>
                  <a:cxn ang="0">
                    <a:pos x="T8" y="T9"/>
                  </a:cxn>
                  <a:cxn ang="0">
                    <a:pos x="T10" y="T11"/>
                  </a:cxn>
                </a:cxnLst>
                <a:rect l="0" t="0" r="r" b="b"/>
                <a:pathLst>
                  <a:path w="48" h="64">
                    <a:moveTo>
                      <a:pt x="48" y="0"/>
                    </a:moveTo>
                    <a:lnTo>
                      <a:pt x="7" y="0"/>
                    </a:lnTo>
                    <a:lnTo>
                      <a:pt x="3" y="40"/>
                    </a:lnTo>
                    <a:lnTo>
                      <a:pt x="3" y="40"/>
                    </a:lnTo>
                    <a:lnTo>
                      <a:pt x="0" y="64"/>
                    </a:lnTo>
                    <a:lnTo>
                      <a:pt x="48" y="0"/>
                    </a:lnTo>
                    <a:close/>
                  </a:path>
                </a:pathLst>
              </a:custGeom>
              <a:solidFill>
                <a:srgbClr val="59322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4" name="Freeform 19"/>
              <p:cNvSpPr/>
              <p:nvPr/>
            </p:nvSpPr>
            <p:spPr bwMode="auto">
              <a:xfrm>
                <a:off x="7213695" y="2226249"/>
                <a:ext cx="76200" cy="101600"/>
              </a:xfrm>
              <a:custGeom>
                <a:avLst/>
                <a:gdLst>
                  <a:gd name="T0" fmla="*/ 48 w 48"/>
                  <a:gd name="T1" fmla="*/ 0 h 64"/>
                  <a:gd name="T2" fmla="*/ 7 w 48"/>
                  <a:gd name="T3" fmla="*/ 0 h 64"/>
                  <a:gd name="T4" fmla="*/ 3 w 48"/>
                  <a:gd name="T5" fmla="*/ 40 h 64"/>
                  <a:gd name="T6" fmla="*/ 3 w 48"/>
                  <a:gd name="T7" fmla="*/ 40 h 64"/>
                  <a:gd name="T8" fmla="*/ 0 w 48"/>
                  <a:gd name="T9" fmla="*/ 64 h 64"/>
                  <a:gd name="T10" fmla="*/ 48 w 48"/>
                  <a:gd name="T11" fmla="*/ 0 h 64"/>
                </a:gdLst>
                <a:ahLst/>
                <a:cxnLst>
                  <a:cxn ang="0">
                    <a:pos x="T0" y="T1"/>
                  </a:cxn>
                  <a:cxn ang="0">
                    <a:pos x="T2" y="T3"/>
                  </a:cxn>
                  <a:cxn ang="0">
                    <a:pos x="T4" y="T5"/>
                  </a:cxn>
                  <a:cxn ang="0">
                    <a:pos x="T6" y="T7"/>
                  </a:cxn>
                  <a:cxn ang="0">
                    <a:pos x="T8" y="T9"/>
                  </a:cxn>
                  <a:cxn ang="0">
                    <a:pos x="T10" y="T11"/>
                  </a:cxn>
                </a:cxnLst>
                <a:rect l="0" t="0" r="r" b="b"/>
                <a:pathLst>
                  <a:path w="48" h="64">
                    <a:moveTo>
                      <a:pt x="48" y="0"/>
                    </a:moveTo>
                    <a:lnTo>
                      <a:pt x="7" y="0"/>
                    </a:lnTo>
                    <a:lnTo>
                      <a:pt x="3" y="40"/>
                    </a:lnTo>
                    <a:lnTo>
                      <a:pt x="3" y="40"/>
                    </a:lnTo>
                    <a:lnTo>
                      <a:pt x="0" y="64"/>
                    </a:lnTo>
                    <a:lnTo>
                      <a:pt x="4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5" name="Freeform 20"/>
              <p:cNvSpPr>
                <a:spLocks noEditPoints="1"/>
              </p:cNvSpPr>
              <p:nvPr/>
            </p:nvSpPr>
            <p:spPr bwMode="auto">
              <a:xfrm>
                <a:off x="7623270" y="-94683"/>
                <a:ext cx="349250" cy="2136782"/>
              </a:xfrm>
              <a:custGeom>
                <a:avLst/>
                <a:gdLst>
                  <a:gd name="T0" fmla="*/ 220 w 220"/>
                  <a:gd name="T1" fmla="*/ 1159 h 1346"/>
                  <a:gd name="T2" fmla="*/ 149 w 220"/>
                  <a:gd name="T3" fmla="*/ 1256 h 1346"/>
                  <a:gd name="T4" fmla="*/ 149 w 220"/>
                  <a:gd name="T5" fmla="*/ 1346 h 1346"/>
                  <a:gd name="T6" fmla="*/ 220 w 220"/>
                  <a:gd name="T7" fmla="*/ 1346 h 1346"/>
                  <a:gd name="T8" fmla="*/ 220 w 220"/>
                  <a:gd name="T9" fmla="*/ 1159 h 1346"/>
                  <a:gd name="T10" fmla="*/ 220 w 220"/>
                  <a:gd name="T11" fmla="*/ 0 h 1346"/>
                  <a:gd name="T12" fmla="*/ 78 w 220"/>
                  <a:gd name="T13" fmla="*/ 0 h 1346"/>
                  <a:gd name="T14" fmla="*/ 12 w 220"/>
                  <a:gd name="T15" fmla="*/ 0 h 1346"/>
                  <a:gd name="T16" fmla="*/ 0 w 220"/>
                  <a:gd name="T17" fmla="*/ 45 h 1346"/>
                  <a:gd name="T18" fmla="*/ 7 w 220"/>
                  <a:gd name="T19" fmla="*/ 45 h 1346"/>
                  <a:gd name="T20" fmla="*/ 149 w 220"/>
                  <a:gd name="T21" fmla="*/ 45 h 1346"/>
                  <a:gd name="T22" fmla="*/ 149 w 220"/>
                  <a:gd name="T23" fmla="*/ 967 h 1346"/>
                  <a:gd name="T24" fmla="*/ 220 w 220"/>
                  <a:gd name="T25" fmla="*/ 870 h 1346"/>
                  <a:gd name="T26" fmla="*/ 220 w 220"/>
                  <a:gd name="T27" fmla="*/ 0 h 1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0" h="1346">
                    <a:moveTo>
                      <a:pt x="220" y="1159"/>
                    </a:moveTo>
                    <a:lnTo>
                      <a:pt x="149" y="1256"/>
                    </a:lnTo>
                    <a:lnTo>
                      <a:pt x="149" y="1346"/>
                    </a:lnTo>
                    <a:lnTo>
                      <a:pt x="220" y="1346"/>
                    </a:lnTo>
                    <a:lnTo>
                      <a:pt x="220" y="1159"/>
                    </a:lnTo>
                    <a:close/>
                    <a:moveTo>
                      <a:pt x="220" y="0"/>
                    </a:moveTo>
                    <a:lnTo>
                      <a:pt x="78" y="0"/>
                    </a:lnTo>
                    <a:lnTo>
                      <a:pt x="12" y="0"/>
                    </a:lnTo>
                    <a:lnTo>
                      <a:pt x="0" y="45"/>
                    </a:lnTo>
                    <a:lnTo>
                      <a:pt x="7" y="45"/>
                    </a:lnTo>
                    <a:lnTo>
                      <a:pt x="149" y="45"/>
                    </a:lnTo>
                    <a:lnTo>
                      <a:pt x="149" y="967"/>
                    </a:lnTo>
                    <a:lnTo>
                      <a:pt x="220" y="870"/>
                    </a:lnTo>
                    <a:lnTo>
                      <a:pt x="220" y="0"/>
                    </a:lnTo>
                    <a:close/>
                  </a:path>
                </a:pathLst>
              </a:custGeom>
              <a:solidFill>
                <a:srgbClr val="1F302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6" name="Freeform 21"/>
              <p:cNvSpPr>
                <a:spLocks noEditPoints="1"/>
              </p:cNvSpPr>
              <p:nvPr/>
            </p:nvSpPr>
            <p:spPr bwMode="auto">
              <a:xfrm>
                <a:off x="7623270" y="-94683"/>
                <a:ext cx="349250" cy="2136782"/>
              </a:xfrm>
              <a:custGeom>
                <a:avLst/>
                <a:gdLst>
                  <a:gd name="T0" fmla="*/ 220 w 220"/>
                  <a:gd name="T1" fmla="*/ 1159 h 1346"/>
                  <a:gd name="T2" fmla="*/ 149 w 220"/>
                  <a:gd name="T3" fmla="*/ 1256 h 1346"/>
                  <a:gd name="T4" fmla="*/ 149 w 220"/>
                  <a:gd name="T5" fmla="*/ 1346 h 1346"/>
                  <a:gd name="T6" fmla="*/ 220 w 220"/>
                  <a:gd name="T7" fmla="*/ 1346 h 1346"/>
                  <a:gd name="T8" fmla="*/ 220 w 220"/>
                  <a:gd name="T9" fmla="*/ 1159 h 1346"/>
                  <a:gd name="T10" fmla="*/ 220 w 220"/>
                  <a:gd name="T11" fmla="*/ 0 h 1346"/>
                  <a:gd name="T12" fmla="*/ 78 w 220"/>
                  <a:gd name="T13" fmla="*/ 0 h 1346"/>
                  <a:gd name="T14" fmla="*/ 12 w 220"/>
                  <a:gd name="T15" fmla="*/ 0 h 1346"/>
                  <a:gd name="T16" fmla="*/ 0 w 220"/>
                  <a:gd name="T17" fmla="*/ 45 h 1346"/>
                  <a:gd name="T18" fmla="*/ 7 w 220"/>
                  <a:gd name="T19" fmla="*/ 45 h 1346"/>
                  <a:gd name="T20" fmla="*/ 149 w 220"/>
                  <a:gd name="T21" fmla="*/ 45 h 1346"/>
                  <a:gd name="T22" fmla="*/ 149 w 220"/>
                  <a:gd name="T23" fmla="*/ 967 h 1346"/>
                  <a:gd name="T24" fmla="*/ 220 w 220"/>
                  <a:gd name="T25" fmla="*/ 870 h 1346"/>
                  <a:gd name="T26" fmla="*/ 220 w 220"/>
                  <a:gd name="T27" fmla="*/ 0 h 1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0" h="1346">
                    <a:moveTo>
                      <a:pt x="220" y="1159"/>
                    </a:moveTo>
                    <a:lnTo>
                      <a:pt x="149" y="1256"/>
                    </a:lnTo>
                    <a:lnTo>
                      <a:pt x="149" y="1346"/>
                    </a:lnTo>
                    <a:lnTo>
                      <a:pt x="220" y="1346"/>
                    </a:lnTo>
                    <a:lnTo>
                      <a:pt x="220" y="1159"/>
                    </a:lnTo>
                    <a:moveTo>
                      <a:pt x="220" y="0"/>
                    </a:moveTo>
                    <a:lnTo>
                      <a:pt x="78" y="0"/>
                    </a:lnTo>
                    <a:lnTo>
                      <a:pt x="12" y="0"/>
                    </a:lnTo>
                    <a:lnTo>
                      <a:pt x="0" y="45"/>
                    </a:lnTo>
                    <a:lnTo>
                      <a:pt x="7" y="45"/>
                    </a:lnTo>
                    <a:lnTo>
                      <a:pt x="149" y="45"/>
                    </a:lnTo>
                    <a:lnTo>
                      <a:pt x="149" y="967"/>
                    </a:lnTo>
                    <a:lnTo>
                      <a:pt x="220" y="870"/>
                    </a:lnTo>
                    <a:lnTo>
                      <a:pt x="2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8" name="Rectangle 23"/>
              <p:cNvSpPr>
                <a:spLocks noChangeArrowheads="1"/>
              </p:cNvSpPr>
              <p:nvPr/>
            </p:nvSpPr>
            <p:spPr bwMode="auto">
              <a:xfrm>
                <a:off x="7859808" y="2042099"/>
                <a:ext cx="112713" cy="5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2700"/>
              </a:p>
            </p:txBody>
          </p:sp>
          <p:sp>
            <p:nvSpPr>
              <p:cNvPr id="20" name="Rectangle 25"/>
              <p:cNvSpPr>
                <a:spLocks noChangeArrowheads="1"/>
              </p:cNvSpPr>
              <p:nvPr/>
            </p:nvSpPr>
            <p:spPr bwMode="auto">
              <a:xfrm>
                <a:off x="7859808" y="2094486"/>
                <a:ext cx="112713" cy="2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2700"/>
              </a:p>
            </p:txBody>
          </p:sp>
          <p:sp>
            <p:nvSpPr>
              <p:cNvPr id="21" name="Freeform 26"/>
              <p:cNvSpPr/>
              <p:nvPr/>
            </p:nvSpPr>
            <p:spPr bwMode="auto">
              <a:xfrm>
                <a:off x="7521670" y="-94683"/>
                <a:ext cx="120650" cy="71438"/>
              </a:xfrm>
              <a:custGeom>
                <a:avLst/>
                <a:gdLst>
                  <a:gd name="T0" fmla="*/ 76 w 76"/>
                  <a:gd name="T1" fmla="*/ 0 h 45"/>
                  <a:gd name="T2" fmla="*/ 12 w 76"/>
                  <a:gd name="T3" fmla="*/ 0 h 45"/>
                  <a:gd name="T4" fmla="*/ 0 w 76"/>
                  <a:gd name="T5" fmla="*/ 42 h 45"/>
                  <a:gd name="T6" fmla="*/ 0 w 76"/>
                  <a:gd name="T7" fmla="*/ 45 h 45"/>
                  <a:gd name="T8" fmla="*/ 64 w 76"/>
                  <a:gd name="T9" fmla="*/ 45 h 45"/>
                  <a:gd name="T10" fmla="*/ 76 w 76"/>
                  <a:gd name="T11" fmla="*/ 0 h 45"/>
                </a:gdLst>
                <a:ahLst/>
                <a:cxnLst>
                  <a:cxn ang="0">
                    <a:pos x="T0" y="T1"/>
                  </a:cxn>
                  <a:cxn ang="0">
                    <a:pos x="T2" y="T3"/>
                  </a:cxn>
                  <a:cxn ang="0">
                    <a:pos x="T4" y="T5"/>
                  </a:cxn>
                  <a:cxn ang="0">
                    <a:pos x="T6" y="T7"/>
                  </a:cxn>
                  <a:cxn ang="0">
                    <a:pos x="T8" y="T9"/>
                  </a:cxn>
                  <a:cxn ang="0">
                    <a:pos x="T10" y="T11"/>
                  </a:cxn>
                </a:cxnLst>
                <a:rect l="0" t="0" r="r" b="b"/>
                <a:pathLst>
                  <a:path w="76" h="45">
                    <a:moveTo>
                      <a:pt x="76" y="0"/>
                    </a:moveTo>
                    <a:lnTo>
                      <a:pt x="12" y="0"/>
                    </a:lnTo>
                    <a:lnTo>
                      <a:pt x="0" y="42"/>
                    </a:lnTo>
                    <a:lnTo>
                      <a:pt x="0" y="45"/>
                    </a:lnTo>
                    <a:lnTo>
                      <a:pt x="64" y="45"/>
                    </a:lnTo>
                    <a:lnTo>
                      <a:pt x="76" y="0"/>
                    </a:lnTo>
                    <a:close/>
                  </a:path>
                </a:pathLst>
              </a:custGeom>
              <a:solidFill>
                <a:srgbClr val="1A292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2" name="Freeform 27"/>
              <p:cNvSpPr/>
              <p:nvPr/>
            </p:nvSpPr>
            <p:spPr bwMode="auto">
              <a:xfrm>
                <a:off x="7521670" y="-94683"/>
                <a:ext cx="120650" cy="71438"/>
              </a:xfrm>
              <a:custGeom>
                <a:avLst/>
                <a:gdLst>
                  <a:gd name="T0" fmla="*/ 76 w 76"/>
                  <a:gd name="T1" fmla="*/ 0 h 45"/>
                  <a:gd name="T2" fmla="*/ 12 w 76"/>
                  <a:gd name="T3" fmla="*/ 0 h 45"/>
                  <a:gd name="T4" fmla="*/ 0 w 76"/>
                  <a:gd name="T5" fmla="*/ 42 h 45"/>
                  <a:gd name="T6" fmla="*/ 0 w 76"/>
                  <a:gd name="T7" fmla="*/ 45 h 45"/>
                  <a:gd name="T8" fmla="*/ 64 w 76"/>
                  <a:gd name="T9" fmla="*/ 45 h 45"/>
                  <a:gd name="T10" fmla="*/ 76 w 76"/>
                  <a:gd name="T11" fmla="*/ 0 h 45"/>
                </a:gdLst>
                <a:ahLst/>
                <a:cxnLst>
                  <a:cxn ang="0">
                    <a:pos x="T0" y="T1"/>
                  </a:cxn>
                  <a:cxn ang="0">
                    <a:pos x="T2" y="T3"/>
                  </a:cxn>
                  <a:cxn ang="0">
                    <a:pos x="T4" y="T5"/>
                  </a:cxn>
                  <a:cxn ang="0">
                    <a:pos x="T6" y="T7"/>
                  </a:cxn>
                  <a:cxn ang="0">
                    <a:pos x="T8" y="T9"/>
                  </a:cxn>
                  <a:cxn ang="0">
                    <a:pos x="T10" y="T11"/>
                  </a:cxn>
                </a:cxnLst>
                <a:rect l="0" t="0" r="r" b="b"/>
                <a:pathLst>
                  <a:path w="76" h="45">
                    <a:moveTo>
                      <a:pt x="76" y="0"/>
                    </a:moveTo>
                    <a:lnTo>
                      <a:pt x="12" y="0"/>
                    </a:lnTo>
                    <a:lnTo>
                      <a:pt x="0" y="42"/>
                    </a:lnTo>
                    <a:lnTo>
                      <a:pt x="0" y="45"/>
                    </a:lnTo>
                    <a:lnTo>
                      <a:pt x="64" y="4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3" name="Rectangle 28"/>
              <p:cNvSpPr>
                <a:spLocks noChangeArrowheads="1"/>
              </p:cNvSpPr>
              <p:nvPr/>
            </p:nvSpPr>
            <p:spPr bwMode="auto">
              <a:xfrm>
                <a:off x="7408958" y="-23245"/>
                <a:ext cx="450850" cy="2249494"/>
              </a:xfrm>
              <a:prstGeom prst="rect">
                <a:avLst/>
              </a:prstGeom>
              <a:solidFill>
                <a:srgbClr val="50A29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2700"/>
              </a:p>
            </p:txBody>
          </p:sp>
          <p:sp>
            <p:nvSpPr>
              <p:cNvPr id="24" name="Rectangle 29"/>
              <p:cNvSpPr>
                <a:spLocks noChangeArrowheads="1"/>
              </p:cNvSpPr>
              <p:nvPr/>
            </p:nvSpPr>
            <p:spPr bwMode="auto">
              <a:xfrm>
                <a:off x="7408958" y="-23245"/>
                <a:ext cx="450850" cy="224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2700"/>
              </a:p>
            </p:txBody>
          </p:sp>
          <p:sp>
            <p:nvSpPr>
              <p:cNvPr id="25" name="Freeform 30"/>
              <p:cNvSpPr/>
              <p:nvPr/>
            </p:nvSpPr>
            <p:spPr bwMode="auto">
              <a:xfrm>
                <a:off x="7408958" y="1800798"/>
                <a:ext cx="192088" cy="260351"/>
              </a:xfrm>
              <a:custGeom>
                <a:avLst/>
                <a:gdLst>
                  <a:gd name="T0" fmla="*/ 121 w 121"/>
                  <a:gd name="T1" fmla="*/ 0 h 164"/>
                  <a:gd name="T2" fmla="*/ 0 w 121"/>
                  <a:gd name="T3" fmla="*/ 0 h 164"/>
                  <a:gd name="T4" fmla="*/ 0 w 121"/>
                  <a:gd name="T5" fmla="*/ 164 h 164"/>
                  <a:gd name="T6" fmla="*/ 121 w 121"/>
                  <a:gd name="T7" fmla="*/ 0 h 164"/>
                </a:gdLst>
                <a:ahLst/>
                <a:cxnLst>
                  <a:cxn ang="0">
                    <a:pos x="T0" y="T1"/>
                  </a:cxn>
                  <a:cxn ang="0">
                    <a:pos x="T2" y="T3"/>
                  </a:cxn>
                  <a:cxn ang="0">
                    <a:pos x="T4" y="T5"/>
                  </a:cxn>
                  <a:cxn ang="0">
                    <a:pos x="T6" y="T7"/>
                  </a:cxn>
                </a:cxnLst>
                <a:rect l="0" t="0" r="r" b="b"/>
                <a:pathLst>
                  <a:path w="120" h="164">
                    <a:moveTo>
                      <a:pt x="121" y="0"/>
                    </a:moveTo>
                    <a:lnTo>
                      <a:pt x="0" y="0"/>
                    </a:lnTo>
                    <a:lnTo>
                      <a:pt x="0" y="164"/>
                    </a:lnTo>
                    <a:lnTo>
                      <a:pt x="121" y="0"/>
                    </a:lnTo>
                    <a:close/>
                  </a:path>
                </a:pathLst>
              </a:custGeom>
              <a:solidFill>
                <a:srgbClr val="41858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6" name="Freeform 31"/>
              <p:cNvSpPr/>
              <p:nvPr/>
            </p:nvSpPr>
            <p:spPr bwMode="auto">
              <a:xfrm>
                <a:off x="7408958" y="1800798"/>
                <a:ext cx="192088" cy="260351"/>
              </a:xfrm>
              <a:custGeom>
                <a:avLst/>
                <a:gdLst>
                  <a:gd name="T0" fmla="*/ 121 w 121"/>
                  <a:gd name="T1" fmla="*/ 0 h 164"/>
                  <a:gd name="T2" fmla="*/ 0 w 121"/>
                  <a:gd name="T3" fmla="*/ 0 h 164"/>
                  <a:gd name="T4" fmla="*/ 0 w 121"/>
                  <a:gd name="T5" fmla="*/ 164 h 164"/>
                  <a:gd name="T6" fmla="*/ 121 w 121"/>
                  <a:gd name="T7" fmla="*/ 0 h 164"/>
                </a:gdLst>
                <a:ahLst/>
                <a:cxnLst>
                  <a:cxn ang="0">
                    <a:pos x="T0" y="T1"/>
                  </a:cxn>
                  <a:cxn ang="0">
                    <a:pos x="T2" y="T3"/>
                  </a:cxn>
                  <a:cxn ang="0">
                    <a:pos x="T4" y="T5"/>
                  </a:cxn>
                  <a:cxn ang="0">
                    <a:pos x="T6" y="T7"/>
                  </a:cxn>
                </a:cxnLst>
                <a:rect l="0" t="0" r="r" b="b"/>
                <a:pathLst>
                  <a:path w="120" h="164">
                    <a:moveTo>
                      <a:pt x="121" y="0"/>
                    </a:moveTo>
                    <a:lnTo>
                      <a:pt x="0" y="0"/>
                    </a:lnTo>
                    <a:lnTo>
                      <a:pt x="0" y="164"/>
                    </a:lnTo>
                    <a:lnTo>
                      <a:pt x="1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7" name="Rectangle 32"/>
              <p:cNvSpPr>
                <a:spLocks noChangeArrowheads="1"/>
              </p:cNvSpPr>
              <p:nvPr/>
            </p:nvSpPr>
            <p:spPr bwMode="auto">
              <a:xfrm>
                <a:off x="7502620" y="465706"/>
                <a:ext cx="266700" cy="906465"/>
              </a:xfrm>
              <a:prstGeom prst="rect">
                <a:avLst/>
              </a:prstGeom>
              <a:solidFill>
                <a:srgbClr val="FFFE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2700"/>
              </a:p>
            </p:txBody>
          </p:sp>
          <p:sp>
            <p:nvSpPr>
              <p:cNvPr id="28" name="Rectangle 33"/>
              <p:cNvSpPr>
                <a:spLocks noChangeArrowheads="1"/>
              </p:cNvSpPr>
              <p:nvPr/>
            </p:nvSpPr>
            <p:spPr bwMode="auto">
              <a:xfrm>
                <a:off x="7502620" y="465706"/>
                <a:ext cx="266700" cy="906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2700"/>
              </a:p>
            </p:txBody>
          </p:sp>
          <p:sp>
            <p:nvSpPr>
              <p:cNvPr id="29" name="Freeform 34"/>
              <p:cNvSpPr/>
              <p:nvPr/>
            </p:nvSpPr>
            <p:spPr bwMode="auto">
              <a:xfrm>
                <a:off x="7634383" y="-23245"/>
                <a:ext cx="225425" cy="1774830"/>
              </a:xfrm>
              <a:custGeom>
                <a:avLst/>
                <a:gdLst>
                  <a:gd name="T0" fmla="*/ 142 w 142"/>
                  <a:gd name="T1" fmla="*/ 0 h 1118"/>
                  <a:gd name="T2" fmla="*/ 0 w 142"/>
                  <a:gd name="T3" fmla="*/ 0 h 1118"/>
                  <a:gd name="T4" fmla="*/ 0 w 142"/>
                  <a:gd name="T5" fmla="*/ 308 h 1118"/>
                  <a:gd name="T6" fmla="*/ 85 w 142"/>
                  <a:gd name="T7" fmla="*/ 308 h 1118"/>
                  <a:gd name="T8" fmla="*/ 85 w 142"/>
                  <a:gd name="T9" fmla="*/ 879 h 1118"/>
                  <a:gd name="T10" fmla="*/ 0 w 142"/>
                  <a:gd name="T11" fmla="*/ 879 h 1118"/>
                  <a:gd name="T12" fmla="*/ 0 w 142"/>
                  <a:gd name="T13" fmla="*/ 1118 h 1118"/>
                  <a:gd name="T14" fmla="*/ 142 w 142"/>
                  <a:gd name="T15" fmla="*/ 922 h 1118"/>
                  <a:gd name="T16" fmla="*/ 142 w 142"/>
                  <a:gd name="T17" fmla="*/ 0 h 1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118">
                    <a:moveTo>
                      <a:pt x="142" y="0"/>
                    </a:moveTo>
                    <a:lnTo>
                      <a:pt x="0" y="0"/>
                    </a:lnTo>
                    <a:lnTo>
                      <a:pt x="0" y="308"/>
                    </a:lnTo>
                    <a:lnTo>
                      <a:pt x="85" y="308"/>
                    </a:lnTo>
                    <a:lnTo>
                      <a:pt x="85" y="879"/>
                    </a:lnTo>
                    <a:lnTo>
                      <a:pt x="0" y="879"/>
                    </a:lnTo>
                    <a:lnTo>
                      <a:pt x="0" y="1118"/>
                    </a:lnTo>
                    <a:lnTo>
                      <a:pt x="142" y="922"/>
                    </a:lnTo>
                    <a:lnTo>
                      <a:pt x="142" y="0"/>
                    </a:lnTo>
                    <a:close/>
                  </a:path>
                </a:pathLst>
              </a:custGeom>
              <a:solidFill>
                <a:srgbClr val="448A8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30" name="Freeform 35"/>
              <p:cNvSpPr/>
              <p:nvPr/>
            </p:nvSpPr>
            <p:spPr bwMode="auto">
              <a:xfrm>
                <a:off x="7634383" y="-23245"/>
                <a:ext cx="225425" cy="1774830"/>
              </a:xfrm>
              <a:custGeom>
                <a:avLst/>
                <a:gdLst>
                  <a:gd name="T0" fmla="*/ 142 w 142"/>
                  <a:gd name="T1" fmla="*/ 0 h 1118"/>
                  <a:gd name="T2" fmla="*/ 0 w 142"/>
                  <a:gd name="T3" fmla="*/ 0 h 1118"/>
                  <a:gd name="T4" fmla="*/ 0 w 142"/>
                  <a:gd name="T5" fmla="*/ 308 h 1118"/>
                  <a:gd name="T6" fmla="*/ 85 w 142"/>
                  <a:gd name="T7" fmla="*/ 308 h 1118"/>
                  <a:gd name="T8" fmla="*/ 85 w 142"/>
                  <a:gd name="T9" fmla="*/ 879 h 1118"/>
                  <a:gd name="T10" fmla="*/ 0 w 142"/>
                  <a:gd name="T11" fmla="*/ 879 h 1118"/>
                  <a:gd name="T12" fmla="*/ 0 w 142"/>
                  <a:gd name="T13" fmla="*/ 1118 h 1118"/>
                  <a:gd name="T14" fmla="*/ 142 w 142"/>
                  <a:gd name="T15" fmla="*/ 922 h 1118"/>
                  <a:gd name="T16" fmla="*/ 142 w 142"/>
                  <a:gd name="T17" fmla="*/ 0 h 1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118">
                    <a:moveTo>
                      <a:pt x="142" y="0"/>
                    </a:moveTo>
                    <a:lnTo>
                      <a:pt x="0" y="0"/>
                    </a:lnTo>
                    <a:lnTo>
                      <a:pt x="0" y="308"/>
                    </a:lnTo>
                    <a:lnTo>
                      <a:pt x="85" y="308"/>
                    </a:lnTo>
                    <a:lnTo>
                      <a:pt x="85" y="879"/>
                    </a:lnTo>
                    <a:lnTo>
                      <a:pt x="0" y="879"/>
                    </a:lnTo>
                    <a:lnTo>
                      <a:pt x="0" y="1118"/>
                    </a:lnTo>
                    <a:lnTo>
                      <a:pt x="142" y="922"/>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31" name="Freeform 36"/>
              <p:cNvSpPr/>
              <p:nvPr/>
            </p:nvSpPr>
            <p:spPr bwMode="auto">
              <a:xfrm>
                <a:off x="7702645" y="1899223"/>
                <a:ext cx="157163" cy="217488"/>
              </a:xfrm>
              <a:custGeom>
                <a:avLst/>
                <a:gdLst>
                  <a:gd name="T0" fmla="*/ 99 w 99"/>
                  <a:gd name="T1" fmla="*/ 0 h 137"/>
                  <a:gd name="T2" fmla="*/ 0 w 99"/>
                  <a:gd name="T3" fmla="*/ 137 h 137"/>
                  <a:gd name="T4" fmla="*/ 99 w 99"/>
                  <a:gd name="T5" fmla="*/ 137 h 137"/>
                  <a:gd name="T6" fmla="*/ 99 w 99"/>
                  <a:gd name="T7" fmla="*/ 123 h 137"/>
                  <a:gd name="T8" fmla="*/ 99 w 99"/>
                  <a:gd name="T9" fmla="*/ 90 h 137"/>
                  <a:gd name="T10" fmla="*/ 99 w 99"/>
                  <a:gd name="T11" fmla="*/ 0 h 137"/>
                </a:gdLst>
                <a:ahLst/>
                <a:cxnLst>
                  <a:cxn ang="0">
                    <a:pos x="T0" y="T1"/>
                  </a:cxn>
                  <a:cxn ang="0">
                    <a:pos x="T2" y="T3"/>
                  </a:cxn>
                  <a:cxn ang="0">
                    <a:pos x="T4" y="T5"/>
                  </a:cxn>
                  <a:cxn ang="0">
                    <a:pos x="T6" y="T7"/>
                  </a:cxn>
                  <a:cxn ang="0">
                    <a:pos x="T8" y="T9"/>
                  </a:cxn>
                  <a:cxn ang="0">
                    <a:pos x="T10" y="T11"/>
                  </a:cxn>
                </a:cxnLst>
                <a:rect l="0" t="0" r="r" b="b"/>
                <a:pathLst>
                  <a:path w="99" h="137">
                    <a:moveTo>
                      <a:pt x="99" y="0"/>
                    </a:moveTo>
                    <a:lnTo>
                      <a:pt x="0" y="137"/>
                    </a:lnTo>
                    <a:lnTo>
                      <a:pt x="99" y="137"/>
                    </a:lnTo>
                    <a:lnTo>
                      <a:pt x="99" y="123"/>
                    </a:lnTo>
                    <a:lnTo>
                      <a:pt x="99" y="90"/>
                    </a:lnTo>
                    <a:lnTo>
                      <a:pt x="99" y="0"/>
                    </a:lnTo>
                    <a:close/>
                  </a:path>
                </a:pathLst>
              </a:custGeom>
              <a:solidFill>
                <a:srgbClr val="37716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32" name="Freeform 37"/>
              <p:cNvSpPr/>
              <p:nvPr/>
            </p:nvSpPr>
            <p:spPr bwMode="auto">
              <a:xfrm>
                <a:off x="7702645" y="1899223"/>
                <a:ext cx="157163" cy="217488"/>
              </a:xfrm>
              <a:custGeom>
                <a:avLst/>
                <a:gdLst>
                  <a:gd name="T0" fmla="*/ 99 w 99"/>
                  <a:gd name="T1" fmla="*/ 0 h 137"/>
                  <a:gd name="T2" fmla="*/ 0 w 99"/>
                  <a:gd name="T3" fmla="*/ 137 h 137"/>
                  <a:gd name="T4" fmla="*/ 99 w 99"/>
                  <a:gd name="T5" fmla="*/ 137 h 137"/>
                  <a:gd name="T6" fmla="*/ 99 w 99"/>
                  <a:gd name="T7" fmla="*/ 123 h 137"/>
                  <a:gd name="T8" fmla="*/ 99 w 99"/>
                  <a:gd name="T9" fmla="*/ 90 h 137"/>
                  <a:gd name="T10" fmla="*/ 99 w 99"/>
                  <a:gd name="T11" fmla="*/ 0 h 137"/>
                </a:gdLst>
                <a:ahLst/>
                <a:cxnLst>
                  <a:cxn ang="0">
                    <a:pos x="T0" y="T1"/>
                  </a:cxn>
                  <a:cxn ang="0">
                    <a:pos x="T2" y="T3"/>
                  </a:cxn>
                  <a:cxn ang="0">
                    <a:pos x="T4" y="T5"/>
                  </a:cxn>
                  <a:cxn ang="0">
                    <a:pos x="T6" y="T7"/>
                  </a:cxn>
                  <a:cxn ang="0">
                    <a:pos x="T8" y="T9"/>
                  </a:cxn>
                  <a:cxn ang="0">
                    <a:pos x="T10" y="T11"/>
                  </a:cxn>
                </a:cxnLst>
                <a:rect l="0" t="0" r="r" b="b"/>
                <a:pathLst>
                  <a:path w="99" h="137">
                    <a:moveTo>
                      <a:pt x="99" y="0"/>
                    </a:moveTo>
                    <a:lnTo>
                      <a:pt x="0" y="137"/>
                    </a:lnTo>
                    <a:lnTo>
                      <a:pt x="99" y="137"/>
                    </a:lnTo>
                    <a:lnTo>
                      <a:pt x="99" y="123"/>
                    </a:lnTo>
                    <a:lnTo>
                      <a:pt x="99" y="90"/>
                    </a:lnTo>
                    <a:lnTo>
                      <a:pt x="9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33" name="Rectangle 38"/>
              <p:cNvSpPr>
                <a:spLocks noChangeArrowheads="1"/>
              </p:cNvSpPr>
              <p:nvPr/>
            </p:nvSpPr>
            <p:spPr bwMode="auto">
              <a:xfrm>
                <a:off x="7634383" y="465706"/>
                <a:ext cx="134938" cy="906465"/>
              </a:xfrm>
              <a:prstGeom prst="rect">
                <a:avLst/>
              </a:prstGeom>
              <a:solidFill>
                <a:srgbClr val="D9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2700"/>
              </a:p>
            </p:txBody>
          </p:sp>
          <p:sp>
            <p:nvSpPr>
              <p:cNvPr id="34" name="Rectangle 39"/>
              <p:cNvSpPr>
                <a:spLocks noChangeArrowheads="1"/>
              </p:cNvSpPr>
              <p:nvPr/>
            </p:nvSpPr>
            <p:spPr bwMode="auto">
              <a:xfrm>
                <a:off x="7634383" y="465706"/>
                <a:ext cx="134938" cy="906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2700"/>
              </a:p>
            </p:txBody>
          </p:sp>
          <p:sp>
            <p:nvSpPr>
              <p:cNvPr id="35" name="Freeform 52"/>
              <p:cNvSpPr/>
              <p:nvPr/>
            </p:nvSpPr>
            <p:spPr bwMode="auto">
              <a:xfrm>
                <a:off x="8242396" y="186306"/>
                <a:ext cx="450850" cy="263526"/>
              </a:xfrm>
              <a:custGeom>
                <a:avLst/>
                <a:gdLst>
                  <a:gd name="T0" fmla="*/ 284 w 284"/>
                  <a:gd name="T1" fmla="*/ 0 h 166"/>
                  <a:gd name="T2" fmla="*/ 142 w 284"/>
                  <a:gd name="T3" fmla="*/ 0 h 166"/>
                  <a:gd name="T4" fmla="*/ 0 w 284"/>
                  <a:gd name="T5" fmla="*/ 0 h 166"/>
                  <a:gd name="T6" fmla="*/ 0 w 284"/>
                  <a:gd name="T7" fmla="*/ 41 h 166"/>
                  <a:gd name="T8" fmla="*/ 0 w 284"/>
                  <a:gd name="T9" fmla="*/ 60 h 166"/>
                  <a:gd name="T10" fmla="*/ 71 w 284"/>
                  <a:gd name="T11" fmla="*/ 60 h 166"/>
                  <a:gd name="T12" fmla="*/ 213 w 284"/>
                  <a:gd name="T13" fmla="*/ 60 h 166"/>
                  <a:gd name="T14" fmla="*/ 213 w 284"/>
                  <a:gd name="T15" fmla="*/ 100 h 166"/>
                  <a:gd name="T16" fmla="*/ 213 w 284"/>
                  <a:gd name="T17" fmla="*/ 166 h 166"/>
                  <a:gd name="T18" fmla="*/ 284 w 284"/>
                  <a:gd name="T19" fmla="*/ 69 h 166"/>
                  <a:gd name="T20" fmla="*/ 284 w 284"/>
                  <a:gd name="T21" fmla="*/ 41 h 166"/>
                  <a:gd name="T22" fmla="*/ 284 w 284"/>
                  <a:gd name="T2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4" h="166">
                    <a:moveTo>
                      <a:pt x="284" y="0"/>
                    </a:moveTo>
                    <a:lnTo>
                      <a:pt x="142" y="0"/>
                    </a:lnTo>
                    <a:lnTo>
                      <a:pt x="0" y="0"/>
                    </a:lnTo>
                    <a:lnTo>
                      <a:pt x="0" y="41"/>
                    </a:lnTo>
                    <a:lnTo>
                      <a:pt x="0" y="60"/>
                    </a:lnTo>
                    <a:lnTo>
                      <a:pt x="71" y="60"/>
                    </a:lnTo>
                    <a:lnTo>
                      <a:pt x="213" y="60"/>
                    </a:lnTo>
                    <a:lnTo>
                      <a:pt x="213" y="100"/>
                    </a:lnTo>
                    <a:lnTo>
                      <a:pt x="213" y="166"/>
                    </a:lnTo>
                    <a:lnTo>
                      <a:pt x="284" y="69"/>
                    </a:lnTo>
                    <a:lnTo>
                      <a:pt x="284" y="41"/>
                    </a:lnTo>
                    <a:lnTo>
                      <a:pt x="284" y="0"/>
                    </a:lnTo>
                    <a:close/>
                  </a:path>
                </a:pathLst>
              </a:custGeom>
              <a:solidFill>
                <a:srgbClr val="1F302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36" name="Freeform 53"/>
              <p:cNvSpPr/>
              <p:nvPr/>
            </p:nvSpPr>
            <p:spPr bwMode="auto">
              <a:xfrm>
                <a:off x="8242396" y="186306"/>
                <a:ext cx="450850" cy="263526"/>
              </a:xfrm>
              <a:custGeom>
                <a:avLst/>
                <a:gdLst>
                  <a:gd name="T0" fmla="*/ 284 w 284"/>
                  <a:gd name="T1" fmla="*/ 0 h 166"/>
                  <a:gd name="T2" fmla="*/ 142 w 284"/>
                  <a:gd name="T3" fmla="*/ 0 h 166"/>
                  <a:gd name="T4" fmla="*/ 0 w 284"/>
                  <a:gd name="T5" fmla="*/ 0 h 166"/>
                  <a:gd name="T6" fmla="*/ 0 w 284"/>
                  <a:gd name="T7" fmla="*/ 41 h 166"/>
                  <a:gd name="T8" fmla="*/ 0 w 284"/>
                  <a:gd name="T9" fmla="*/ 60 h 166"/>
                  <a:gd name="T10" fmla="*/ 71 w 284"/>
                  <a:gd name="T11" fmla="*/ 60 h 166"/>
                  <a:gd name="T12" fmla="*/ 213 w 284"/>
                  <a:gd name="T13" fmla="*/ 60 h 166"/>
                  <a:gd name="T14" fmla="*/ 213 w 284"/>
                  <a:gd name="T15" fmla="*/ 100 h 166"/>
                  <a:gd name="T16" fmla="*/ 213 w 284"/>
                  <a:gd name="T17" fmla="*/ 166 h 166"/>
                  <a:gd name="T18" fmla="*/ 284 w 284"/>
                  <a:gd name="T19" fmla="*/ 69 h 166"/>
                  <a:gd name="T20" fmla="*/ 284 w 284"/>
                  <a:gd name="T21" fmla="*/ 41 h 166"/>
                  <a:gd name="T22" fmla="*/ 284 w 284"/>
                  <a:gd name="T2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4" h="166">
                    <a:moveTo>
                      <a:pt x="284" y="0"/>
                    </a:moveTo>
                    <a:lnTo>
                      <a:pt x="142" y="0"/>
                    </a:lnTo>
                    <a:lnTo>
                      <a:pt x="0" y="0"/>
                    </a:lnTo>
                    <a:lnTo>
                      <a:pt x="0" y="41"/>
                    </a:lnTo>
                    <a:lnTo>
                      <a:pt x="0" y="60"/>
                    </a:lnTo>
                    <a:lnTo>
                      <a:pt x="71" y="60"/>
                    </a:lnTo>
                    <a:lnTo>
                      <a:pt x="213" y="60"/>
                    </a:lnTo>
                    <a:lnTo>
                      <a:pt x="213" y="100"/>
                    </a:lnTo>
                    <a:lnTo>
                      <a:pt x="213" y="166"/>
                    </a:lnTo>
                    <a:lnTo>
                      <a:pt x="284" y="69"/>
                    </a:lnTo>
                    <a:lnTo>
                      <a:pt x="284" y="41"/>
                    </a:lnTo>
                    <a:lnTo>
                      <a:pt x="28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37" name="Rectangle 54"/>
              <p:cNvSpPr>
                <a:spLocks noChangeArrowheads="1"/>
              </p:cNvSpPr>
              <p:nvPr/>
            </p:nvSpPr>
            <p:spPr bwMode="auto">
              <a:xfrm>
                <a:off x="8129683" y="281556"/>
                <a:ext cx="450850" cy="1944693"/>
              </a:xfrm>
              <a:prstGeom prst="rect">
                <a:avLst/>
              </a:prstGeom>
              <a:solidFill>
                <a:srgbClr val="F8E29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2700"/>
              </a:p>
            </p:txBody>
          </p:sp>
          <p:sp>
            <p:nvSpPr>
              <p:cNvPr id="38" name="Rectangle 55"/>
              <p:cNvSpPr>
                <a:spLocks noChangeArrowheads="1"/>
              </p:cNvSpPr>
              <p:nvPr/>
            </p:nvSpPr>
            <p:spPr bwMode="auto">
              <a:xfrm>
                <a:off x="8129683" y="281556"/>
                <a:ext cx="450850" cy="194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2700"/>
              </a:p>
            </p:txBody>
          </p:sp>
          <p:sp>
            <p:nvSpPr>
              <p:cNvPr id="39" name="Freeform 56"/>
              <p:cNvSpPr/>
              <p:nvPr/>
            </p:nvSpPr>
            <p:spPr bwMode="auto">
              <a:xfrm>
                <a:off x="8220171" y="765745"/>
                <a:ext cx="269875" cy="858840"/>
              </a:xfrm>
              <a:custGeom>
                <a:avLst/>
                <a:gdLst>
                  <a:gd name="T0" fmla="*/ 72 w 72"/>
                  <a:gd name="T1" fmla="*/ 193 h 228"/>
                  <a:gd name="T2" fmla="*/ 36 w 72"/>
                  <a:gd name="T3" fmla="*/ 228 h 228"/>
                  <a:gd name="T4" fmla="*/ 0 w 72"/>
                  <a:gd name="T5" fmla="*/ 193 h 228"/>
                  <a:gd name="T6" fmla="*/ 0 w 72"/>
                  <a:gd name="T7" fmla="*/ 35 h 228"/>
                  <a:gd name="T8" fmla="*/ 36 w 72"/>
                  <a:gd name="T9" fmla="*/ 0 h 228"/>
                  <a:gd name="T10" fmla="*/ 72 w 72"/>
                  <a:gd name="T11" fmla="*/ 35 h 228"/>
                  <a:gd name="T12" fmla="*/ 72 w 72"/>
                  <a:gd name="T13" fmla="*/ 193 h 228"/>
                </a:gdLst>
                <a:ahLst/>
                <a:cxnLst>
                  <a:cxn ang="0">
                    <a:pos x="T0" y="T1"/>
                  </a:cxn>
                  <a:cxn ang="0">
                    <a:pos x="T2" y="T3"/>
                  </a:cxn>
                  <a:cxn ang="0">
                    <a:pos x="T4" y="T5"/>
                  </a:cxn>
                  <a:cxn ang="0">
                    <a:pos x="T6" y="T7"/>
                  </a:cxn>
                  <a:cxn ang="0">
                    <a:pos x="T8" y="T9"/>
                  </a:cxn>
                  <a:cxn ang="0">
                    <a:pos x="T10" y="T11"/>
                  </a:cxn>
                  <a:cxn ang="0">
                    <a:pos x="T12" y="T13"/>
                  </a:cxn>
                </a:cxnLst>
                <a:rect l="0" t="0" r="r" b="b"/>
                <a:pathLst>
                  <a:path w="72" h="228">
                    <a:moveTo>
                      <a:pt x="72" y="193"/>
                    </a:moveTo>
                    <a:cubicBezTo>
                      <a:pt x="72" y="212"/>
                      <a:pt x="56" y="228"/>
                      <a:pt x="36" y="228"/>
                    </a:cubicBezTo>
                    <a:cubicBezTo>
                      <a:pt x="16" y="228"/>
                      <a:pt x="0" y="212"/>
                      <a:pt x="0" y="193"/>
                    </a:cubicBezTo>
                    <a:cubicBezTo>
                      <a:pt x="0" y="35"/>
                      <a:pt x="0" y="35"/>
                      <a:pt x="0" y="35"/>
                    </a:cubicBezTo>
                    <a:cubicBezTo>
                      <a:pt x="0" y="16"/>
                      <a:pt x="16" y="0"/>
                      <a:pt x="36" y="0"/>
                    </a:cubicBezTo>
                    <a:cubicBezTo>
                      <a:pt x="56" y="0"/>
                      <a:pt x="72" y="16"/>
                      <a:pt x="72" y="35"/>
                    </a:cubicBezTo>
                    <a:cubicBezTo>
                      <a:pt x="72" y="193"/>
                      <a:pt x="72" y="193"/>
                      <a:pt x="72"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40" name="Rectangle 57"/>
              <p:cNvSpPr>
                <a:spLocks noChangeArrowheads="1"/>
              </p:cNvSpPr>
              <p:nvPr/>
            </p:nvSpPr>
            <p:spPr bwMode="auto">
              <a:xfrm>
                <a:off x="8129683" y="281556"/>
                <a:ext cx="450850" cy="63500"/>
              </a:xfrm>
              <a:prstGeom prst="rect">
                <a:avLst/>
              </a:prstGeom>
              <a:solidFill>
                <a:srgbClr val="D9C27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2700"/>
              </a:p>
            </p:txBody>
          </p:sp>
          <p:sp>
            <p:nvSpPr>
              <p:cNvPr id="41" name="Rectangle 58"/>
              <p:cNvSpPr>
                <a:spLocks noChangeArrowheads="1"/>
              </p:cNvSpPr>
              <p:nvPr/>
            </p:nvSpPr>
            <p:spPr bwMode="auto">
              <a:xfrm>
                <a:off x="8129683" y="281556"/>
                <a:ext cx="450850"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2700"/>
              </a:p>
            </p:txBody>
          </p:sp>
          <p:sp>
            <p:nvSpPr>
              <p:cNvPr id="42" name="Rectangle 59"/>
              <p:cNvSpPr>
                <a:spLocks noChangeArrowheads="1"/>
              </p:cNvSpPr>
              <p:nvPr/>
            </p:nvSpPr>
            <p:spPr bwMode="auto">
              <a:xfrm>
                <a:off x="8129683" y="1846836"/>
                <a:ext cx="450850" cy="379414"/>
              </a:xfrm>
              <a:prstGeom prst="rect">
                <a:avLst/>
              </a:prstGeom>
              <a:solidFill>
                <a:srgbClr val="D9C27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2700"/>
              </a:p>
            </p:txBody>
          </p:sp>
          <p:sp>
            <p:nvSpPr>
              <p:cNvPr id="43" name="Rectangle 60"/>
              <p:cNvSpPr>
                <a:spLocks noChangeArrowheads="1"/>
              </p:cNvSpPr>
              <p:nvPr/>
            </p:nvSpPr>
            <p:spPr bwMode="auto">
              <a:xfrm>
                <a:off x="8129683" y="1846836"/>
                <a:ext cx="450850" cy="37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2700"/>
              </a:p>
            </p:txBody>
          </p:sp>
          <p:sp>
            <p:nvSpPr>
              <p:cNvPr id="44" name="Freeform 61"/>
              <p:cNvSpPr>
                <a:spLocks noEditPoints="1"/>
              </p:cNvSpPr>
              <p:nvPr/>
            </p:nvSpPr>
            <p:spPr bwMode="auto">
              <a:xfrm>
                <a:off x="8355108" y="345056"/>
                <a:ext cx="225425" cy="1501780"/>
              </a:xfrm>
              <a:custGeom>
                <a:avLst/>
                <a:gdLst>
                  <a:gd name="T0" fmla="*/ 40 w 60"/>
                  <a:gd name="T1" fmla="*/ 178 h 399"/>
                  <a:gd name="T2" fmla="*/ 36 w 60"/>
                  <a:gd name="T3" fmla="*/ 183 h 399"/>
                  <a:gd name="T4" fmla="*/ 36 w 60"/>
                  <a:gd name="T5" fmla="*/ 305 h 399"/>
                  <a:gd name="T6" fmla="*/ 0 w 60"/>
                  <a:gd name="T7" fmla="*/ 340 h 399"/>
                  <a:gd name="T8" fmla="*/ 0 w 60"/>
                  <a:gd name="T9" fmla="*/ 399 h 399"/>
                  <a:gd name="T10" fmla="*/ 40 w 60"/>
                  <a:gd name="T11" fmla="*/ 399 h 399"/>
                  <a:gd name="T12" fmla="*/ 40 w 60"/>
                  <a:gd name="T13" fmla="*/ 178 h 399"/>
                  <a:gd name="T14" fmla="*/ 60 w 60"/>
                  <a:gd name="T15" fmla="*/ 0 h 399"/>
                  <a:gd name="T16" fmla="*/ 0 w 60"/>
                  <a:gd name="T17" fmla="*/ 0 h 399"/>
                  <a:gd name="T18" fmla="*/ 0 w 60"/>
                  <a:gd name="T19" fmla="*/ 111 h 399"/>
                  <a:gd name="T20" fmla="*/ 60 w 60"/>
                  <a:gd name="T21" fmla="*/ 28 h 399"/>
                  <a:gd name="T22" fmla="*/ 60 w 60"/>
                  <a:gd name="T23" fmla="*/ 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399">
                    <a:moveTo>
                      <a:pt x="40" y="178"/>
                    </a:moveTo>
                    <a:cubicBezTo>
                      <a:pt x="36" y="183"/>
                      <a:pt x="36" y="183"/>
                      <a:pt x="36" y="183"/>
                    </a:cubicBezTo>
                    <a:cubicBezTo>
                      <a:pt x="36" y="305"/>
                      <a:pt x="36" y="305"/>
                      <a:pt x="36" y="305"/>
                    </a:cubicBezTo>
                    <a:cubicBezTo>
                      <a:pt x="36" y="324"/>
                      <a:pt x="20" y="340"/>
                      <a:pt x="0" y="340"/>
                    </a:cubicBezTo>
                    <a:cubicBezTo>
                      <a:pt x="0" y="399"/>
                      <a:pt x="0" y="399"/>
                      <a:pt x="0" y="399"/>
                    </a:cubicBezTo>
                    <a:cubicBezTo>
                      <a:pt x="40" y="399"/>
                      <a:pt x="40" y="399"/>
                      <a:pt x="40" y="399"/>
                    </a:cubicBezTo>
                    <a:cubicBezTo>
                      <a:pt x="40" y="178"/>
                      <a:pt x="40" y="178"/>
                      <a:pt x="40" y="178"/>
                    </a:cubicBezTo>
                    <a:moveTo>
                      <a:pt x="60" y="0"/>
                    </a:moveTo>
                    <a:cubicBezTo>
                      <a:pt x="0" y="0"/>
                      <a:pt x="0" y="0"/>
                      <a:pt x="0" y="0"/>
                    </a:cubicBezTo>
                    <a:cubicBezTo>
                      <a:pt x="0" y="111"/>
                      <a:pt x="0" y="111"/>
                      <a:pt x="0" y="111"/>
                    </a:cubicBezTo>
                    <a:cubicBezTo>
                      <a:pt x="60" y="28"/>
                      <a:pt x="60" y="28"/>
                      <a:pt x="60" y="28"/>
                    </a:cubicBezTo>
                    <a:cubicBezTo>
                      <a:pt x="60" y="0"/>
                      <a:pt x="60" y="0"/>
                      <a:pt x="60" y="0"/>
                    </a:cubicBezTo>
                  </a:path>
                </a:pathLst>
              </a:custGeom>
              <a:solidFill>
                <a:srgbClr val="D3C08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45" name="Freeform 62"/>
              <p:cNvSpPr/>
              <p:nvPr/>
            </p:nvSpPr>
            <p:spPr bwMode="auto">
              <a:xfrm>
                <a:off x="8355108" y="1034033"/>
                <a:ext cx="134938" cy="590552"/>
              </a:xfrm>
              <a:custGeom>
                <a:avLst/>
                <a:gdLst>
                  <a:gd name="T0" fmla="*/ 36 w 36"/>
                  <a:gd name="T1" fmla="*/ 0 h 157"/>
                  <a:gd name="T2" fmla="*/ 0 w 36"/>
                  <a:gd name="T3" fmla="*/ 49 h 157"/>
                  <a:gd name="T4" fmla="*/ 0 w 36"/>
                  <a:gd name="T5" fmla="*/ 157 h 157"/>
                  <a:gd name="T6" fmla="*/ 36 w 36"/>
                  <a:gd name="T7" fmla="*/ 122 h 157"/>
                  <a:gd name="T8" fmla="*/ 36 w 36"/>
                  <a:gd name="T9" fmla="*/ 0 h 157"/>
                </a:gdLst>
                <a:ahLst/>
                <a:cxnLst>
                  <a:cxn ang="0">
                    <a:pos x="T0" y="T1"/>
                  </a:cxn>
                  <a:cxn ang="0">
                    <a:pos x="T2" y="T3"/>
                  </a:cxn>
                  <a:cxn ang="0">
                    <a:pos x="T4" y="T5"/>
                  </a:cxn>
                  <a:cxn ang="0">
                    <a:pos x="T6" y="T7"/>
                  </a:cxn>
                  <a:cxn ang="0">
                    <a:pos x="T8" y="T9"/>
                  </a:cxn>
                </a:cxnLst>
                <a:rect l="0" t="0" r="r" b="b"/>
                <a:pathLst>
                  <a:path w="36" h="157">
                    <a:moveTo>
                      <a:pt x="36" y="0"/>
                    </a:moveTo>
                    <a:cubicBezTo>
                      <a:pt x="0" y="49"/>
                      <a:pt x="0" y="49"/>
                      <a:pt x="0" y="49"/>
                    </a:cubicBezTo>
                    <a:cubicBezTo>
                      <a:pt x="0" y="157"/>
                      <a:pt x="0" y="157"/>
                      <a:pt x="0" y="157"/>
                    </a:cubicBezTo>
                    <a:cubicBezTo>
                      <a:pt x="20" y="157"/>
                      <a:pt x="36" y="141"/>
                      <a:pt x="36" y="122"/>
                    </a:cubicBezTo>
                    <a:cubicBezTo>
                      <a:pt x="36" y="0"/>
                      <a:pt x="36" y="0"/>
                      <a:pt x="36" y="0"/>
                    </a:cubicBezTo>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46" name="Rectangle 63"/>
              <p:cNvSpPr>
                <a:spLocks noChangeArrowheads="1"/>
              </p:cNvSpPr>
              <p:nvPr/>
            </p:nvSpPr>
            <p:spPr bwMode="auto">
              <a:xfrm>
                <a:off x="8355108" y="281556"/>
                <a:ext cx="225425" cy="63500"/>
              </a:xfrm>
              <a:prstGeom prst="rect">
                <a:avLst/>
              </a:prstGeom>
              <a:solidFill>
                <a:srgbClr val="B9A5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2700"/>
              </a:p>
            </p:txBody>
          </p:sp>
          <p:sp>
            <p:nvSpPr>
              <p:cNvPr id="47" name="Rectangle 64"/>
              <p:cNvSpPr>
                <a:spLocks noChangeArrowheads="1"/>
              </p:cNvSpPr>
              <p:nvPr/>
            </p:nvSpPr>
            <p:spPr bwMode="auto">
              <a:xfrm>
                <a:off x="8355108" y="281556"/>
                <a:ext cx="225425"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2700"/>
              </a:p>
            </p:txBody>
          </p:sp>
          <p:sp>
            <p:nvSpPr>
              <p:cNvPr id="48" name="Rectangle 65"/>
              <p:cNvSpPr>
                <a:spLocks noChangeArrowheads="1"/>
              </p:cNvSpPr>
              <p:nvPr/>
            </p:nvSpPr>
            <p:spPr bwMode="auto">
              <a:xfrm>
                <a:off x="8355108" y="1846836"/>
                <a:ext cx="150813" cy="269876"/>
              </a:xfrm>
              <a:prstGeom prst="rect">
                <a:avLst/>
              </a:prstGeom>
              <a:solidFill>
                <a:srgbClr val="B9A5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2700"/>
              </a:p>
            </p:txBody>
          </p:sp>
          <p:sp>
            <p:nvSpPr>
              <p:cNvPr id="49" name="Rectangle 66"/>
              <p:cNvSpPr>
                <a:spLocks noChangeArrowheads="1"/>
              </p:cNvSpPr>
              <p:nvPr/>
            </p:nvSpPr>
            <p:spPr bwMode="auto">
              <a:xfrm>
                <a:off x="8355108" y="1846836"/>
                <a:ext cx="150813" cy="269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2700"/>
              </a:p>
            </p:txBody>
          </p:sp>
          <p:sp>
            <p:nvSpPr>
              <p:cNvPr id="50" name="Freeform 67"/>
              <p:cNvSpPr/>
              <p:nvPr/>
            </p:nvSpPr>
            <p:spPr bwMode="auto">
              <a:xfrm>
                <a:off x="6215157" y="-429646"/>
                <a:ext cx="931863" cy="2784484"/>
              </a:xfrm>
              <a:custGeom>
                <a:avLst/>
                <a:gdLst>
                  <a:gd name="T0" fmla="*/ 3 w 248"/>
                  <a:gd name="T1" fmla="*/ 0 h 740"/>
                  <a:gd name="T2" fmla="*/ 0 w 248"/>
                  <a:gd name="T3" fmla="*/ 93 h 740"/>
                  <a:gd name="T4" fmla="*/ 189 w 248"/>
                  <a:gd name="T5" fmla="*/ 729 h 740"/>
                  <a:gd name="T6" fmla="*/ 206 w 248"/>
                  <a:gd name="T7" fmla="*/ 738 h 740"/>
                  <a:gd name="T8" fmla="*/ 236 w 248"/>
                  <a:gd name="T9" fmla="*/ 729 h 740"/>
                  <a:gd name="T10" fmla="*/ 245 w 248"/>
                  <a:gd name="T11" fmla="*/ 712 h 740"/>
                  <a:gd name="T12" fmla="*/ 56 w 248"/>
                  <a:gd name="T13" fmla="*/ 76 h 740"/>
                  <a:gd name="T14" fmla="*/ 3 w 248"/>
                  <a:gd name="T15" fmla="*/ 0 h 7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8" h="740">
                    <a:moveTo>
                      <a:pt x="3" y="0"/>
                    </a:moveTo>
                    <a:cubicBezTo>
                      <a:pt x="0" y="93"/>
                      <a:pt x="0" y="93"/>
                      <a:pt x="0" y="93"/>
                    </a:cubicBezTo>
                    <a:cubicBezTo>
                      <a:pt x="189" y="729"/>
                      <a:pt x="189" y="729"/>
                      <a:pt x="189" y="729"/>
                    </a:cubicBezTo>
                    <a:cubicBezTo>
                      <a:pt x="191" y="736"/>
                      <a:pt x="199" y="740"/>
                      <a:pt x="206" y="738"/>
                    </a:cubicBezTo>
                    <a:cubicBezTo>
                      <a:pt x="236" y="729"/>
                      <a:pt x="236" y="729"/>
                      <a:pt x="236" y="729"/>
                    </a:cubicBezTo>
                    <a:cubicBezTo>
                      <a:pt x="243" y="727"/>
                      <a:pt x="248" y="719"/>
                      <a:pt x="245" y="712"/>
                    </a:cubicBezTo>
                    <a:cubicBezTo>
                      <a:pt x="56" y="76"/>
                      <a:pt x="56" y="76"/>
                      <a:pt x="56" y="76"/>
                    </a:cubicBezTo>
                    <a:cubicBezTo>
                      <a:pt x="3" y="0"/>
                      <a:pt x="3" y="0"/>
                      <a:pt x="3" y="0"/>
                    </a:cubicBezTo>
                  </a:path>
                </a:pathLst>
              </a:custGeom>
              <a:solidFill>
                <a:srgbClr val="F8E29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51" name="Freeform 68"/>
              <p:cNvSpPr/>
              <p:nvPr/>
            </p:nvSpPr>
            <p:spPr bwMode="auto">
              <a:xfrm>
                <a:off x="6223095" y="-429646"/>
                <a:ext cx="71438" cy="115888"/>
              </a:xfrm>
              <a:custGeom>
                <a:avLst/>
                <a:gdLst>
                  <a:gd name="T0" fmla="*/ 0 w 45"/>
                  <a:gd name="T1" fmla="*/ 73 h 73"/>
                  <a:gd name="T2" fmla="*/ 2 w 45"/>
                  <a:gd name="T3" fmla="*/ 0 h 73"/>
                  <a:gd name="T4" fmla="*/ 45 w 45"/>
                  <a:gd name="T5" fmla="*/ 61 h 73"/>
                  <a:gd name="T6" fmla="*/ 0 w 45"/>
                  <a:gd name="T7" fmla="*/ 73 h 73"/>
                </a:gdLst>
                <a:ahLst/>
                <a:cxnLst>
                  <a:cxn ang="0">
                    <a:pos x="T0" y="T1"/>
                  </a:cxn>
                  <a:cxn ang="0">
                    <a:pos x="T2" y="T3"/>
                  </a:cxn>
                  <a:cxn ang="0">
                    <a:pos x="T4" y="T5"/>
                  </a:cxn>
                  <a:cxn ang="0">
                    <a:pos x="T6" y="T7"/>
                  </a:cxn>
                </a:cxnLst>
                <a:rect l="0" t="0" r="r" b="b"/>
                <a:pathLst>
                  <a:path w="45" h="73">
                    <a:moveTo>
                      <a:pt x="0" y="73"/>
                    </a:moveTo>
                    <a:lnTo>
                      <a:pt x="2" y="0"/>
                    </a:lnTo>
                    <a:lnTo>
                      <a:pt x="45" y="61"/>
                    </a:lnTo>
                    <a:lnTo>
                      <a:pt x="0" y="73"/>
                    </a:lnTo>
                    <a:close/>
                  </a:path>
                </a:pathLst>
              </a:custGeom>
              <a:solidFill>
                <a:srgbClr val="38737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52" name="Freeform 69"/>
              <p:cNvSpPr/>
              <p:nvPr/>
            </p:nvSpPr>
            <p:spPr bwMode="auto">
              <a:xfrm>
                <a:off x="6215157" y="-143895"/>
                <a:ext cx="931863" cy="2498733"/>
              </a:xfrm>
              <a:custGeom>
                <a:avLst/>
                <a:gdLst>
                  <a:gd name="T0" fmla="*/ 0 w 248"/>
                  <a:gd name="T1" fmla="*/ 17 h 664"/>
                  <a:gd name="T2" fmla="*/ 189 w 248"/>
                  <a:gd name="T3" fmla="*/ 653 h 664"/>
                  <a:gd name="T4" fmla="*/ 206 w 248"/>
                  <a:gd name="T5" fmla="*/ 662 h 664"/>
                  <a:gd name="T6" fmla="*/ 236 w 248"/>
                  <a:gd name="T7" fmla="*/ 653 h 664"/>
                  <a:gd name="T8" fmla="*/ 245 w 248"/>
                  <a:gd name="T9" fmla="*/ 636 h 664"/>
                  <a:gd name="T10" fmla="*/ 56 w 248"/>
                  <a:gd name="T11" fmla="*/ 0 h 664"/>
                  <a:gd name="T12" fmla="*/ 0 w 248"/>
                  <a:gd name="T13" fmla="*/ 17 h 664"/>
                </a:gdLst>
                <a:ahLst/>
                <a:cxnLst>
                  <a:cxn ang="0">
                    <a:pos x="T0" y="T1"/>
                  </a:cxn>
                  <a:cxn ang="0">
                    <a:pos x="T2" y="T3"/>
                  </a:cxn>
                  <a:cxn ang="0">
                    <a:pos x="T4" y="T5"/>
                  </a:cxn>
                  <a:cxn ang="0">
                    <a:pos x="T6" y="T7"/>
                  </a:cxn>
                  <a:cxn ang="0">
                    <a:pos x="T8" y="T9"/>
                  </a:cxn>
                  <a:cxn ang="0">
                    <a:pos x="T10" y="T11"/>
                  </a:cxn>
                  <a:cxn ang="0">
                    <a:pos x="T12" y="T13"/>
                  </a:cxn>
                </a:cxnLst>
                <a:rect l="0" t="0" r="r" b="b"/>
                <a:pathLst>
                  <a:path w="248" h="664">
                    <a:moveTo>
                      <a:pt x="0" y="17"/>
                    </a:moveTo>
                    <a:cubicBezTo>
                      <a:pt x="189" y="653"/>
                      <a:pt x="189" y="653"/>
                      <a:pt x="189" y="653"/>
                    </a:cubicBezTo>
                    <a:cubicBezTo>
                      <a:pt x="191" y="660"/>
                      <a:pt x="199" y="664"/>
                      <a:pt x="206" y="662"/>
                    </a:cubicBezTo>
                    <a:cubicBezTo>
                      <a:pt x="236" y="653"/>
                      <a:pt x="236" y="653"/>
                      <a:pt x="236" y="653"/>
                    </a:cubicBezTo>
                    <a:cubicBezTo>
                      <a:pt x="243" y="651"/>
                      <a:pt x="248" y="643"/>
                      <a:pt x="245" y="636"/>
                    </a:cubicBezTo>
                    <a:cubicBezTo>
                      <a:pt x="56" y="0"/>
                      <a:pt x="56" y="0"/>
                      <a:pt x="56" y="0"/>
                    </a:cubicBezTo>
                    <a:cubicBezTo>
                      <a:pt x="0" y="17"/>
                      <a:pt x="0" y="17"/>
                      <a:pt x="0" y="17"/>
                    </a:cubicBezTo>
                  </a:path>
                </a:pathLst>
              </a:custGeom>
              <a:solidFill>
                <a:srgbClr val="50A29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53" name="Freeform 70"/>
              <p:cNvSpPr/>
              <p:nvPr/>
            </p:nvSpPr>
            <p:spPr bwMode="auto">
              <a:xfrm>
                <a:off x="6861270" y="2027811"/>
                <a:ext cx="285750" cy="327026"/>
              </a:xfrm>
              <a:custGeom>
                <a:avLst/>
                <a:gdLst>
                  <a:gd name="T0" fmla="*/ 56 w 76"/>
                  <a:gd name="T1" fmla="*/ 0 h 87"/>
                  <a:gd name="T2" fmla="*/ 73 w 76"/>
                  <a:gd name="T3" fmla="*/ 59 h 87"/>
                  <a:gd name="T4" fmla="*/ 64 w 76"/>
                  <a:gd name="T5" fmla="*/ 76 h 87"/>
                  <a:gd name="T6" fmla="*/ 34 w 76"/>
                  <a:gd name="T7" fmla="*/ 85 h 87"/>
                  <a:gd name="T8" fmla="*/ 17 w 76"/>
                  <a:gd name="T9" fmla="*/ 76 h 87"/>
                  <a:gd name="T10" fmla="*/ 0 w 76"/>
                  <a:gd name="T11" fmla="*/ 17 h 87"/>
                  <a:gd name="T12" fmla="*/ 56 w 76"/>
                  <a:gd name="T13" fmla="*/ 0 h 87"/>
                </a:gdLst>
                <a:ahLst/>
                <a:cxnLst>
                  <a:cxn ang="0">
                    <a:pos x="T0" y="T1"/>
                  </a:cxn>
                  <a:cxn ang="0">
                    <a:pos x="T2" y="T3"/>
                  </a:cxn>
                  <a:cxn ang="0">
                    <a:pos x="T4" y="T5"/>
                  </a:cxn>
                  <a:cxn ang="0">
                    <a:pos x="T6" y="T7"/>
                  </a:cxn>
                  <a:cxn ang="0">
                    <a:pos x="T8" y="T9"/>
                  </a:cxn>
                  <a:cxn ang="0">
                    <a:pos x="T10" y="T11"/>
                  </a:cxn>
                  <a:cxn ang="0">
                    <a:pos x="T12" y="T13"/>
                  </a:cxn>
                </a:cxnLst>
                <a:rect l="0" t="0" r="r" b="b"/>
                <a:pathLst>
                  <a:path w="76" h="87">
                    <a:moveTo>
                      <a:pt x="56" y="0"/>
                    </a:moveTo>
                    <a:cubicBezTo>
                      <a:pt x="73" y="59"/>
                      <a:pt x="73" y="59"/>
                      <a:pt x="73" y="59"/>
                    </a:cubicBezTo>
                    <a:cubicBezTo>
                      <a:pt x="76" y="66"/>
                      <a:pt x="71" y="74"/>
                      <a:pt x="64" y="76"/>
                    </a:cubicBezTo>
                    <a:cubicBezTo>
                      <a:pt x="34" y="85"/>
                      <a:pt x="34" y="85"/>
                      <a:pt x="34" y="85"/>
                    </a:cubicBezTo>
                    <a:cubicBezTo>
                      <a:pt x="27" y="87"/>
                      <a:pt x="19" y="83"/>
                      <a:pt x="17" y="76"/>
                    </a:cubicBezTo>
                    <a:cubicBezTo>
                      <a:pt x="0" y="17"/>
                      <a:pt x="0" y="17"/>
                      <a:pt x="0" y="17"/>
                    </a:cubicBezTo>
                    <a:cubicBezTo>
                      <a:pt x="56" y="0"/>
                      <a:pt x="56" y="0"/>
                      <a:pt x="56" y="0"/>
                    </a:cubicBezTo>
                  </a:path>
                </a:pathLst>
              </a:custGeom>
              <a:solidFill>
                <a:srgbClr val="2E2E2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54" name="Freeform 71"/>
              <p:cNvSpPr/>
              <p:nvPr/>
            </p:nvSpPr>
            <p:spPr bwMode="auto">
              <a:xfrm>
                <a:off x="6850157" y="1997649"/>
                <a:ext cx="220663" cy="93663"/>
              </a:xfrm>
              <a:custGeom>
                <a:avLst/>
                <a:gdLst>
                  <a:gd name="T0" fmla="*/ 7 w 139"/>
                  <a:gd name="T1" fmla="*/ 59 h 59"/>
                  <a:gd name="T2" fmla="*/ 0 w 139"/>
                  <a:gd name="T3" fmla="*/ 40 h 59"/>
                  <a:gd name="T4" fmla="*/ 132 w 139"/>
                  <a:gd name="T5" fmla="*/ 0 h 59"/>
                  <a:gd name="T6" fmla="*/ 139 w 139"/>
                  <a:gd name="T7" fmla="*/ 19 h 59"/>
                  <a:gd name="T8" fmla="*/ 7 w 139"/>
                  <a:gd name="T9" fmla="*/ 59 h 59"/>
                </a:gdLst>
                <a:ahLst/>
                <a:cxnLst>
                  <a:cxn ang="0">
                    <a:pos x="T0" y="T1"/>
                  </a:cxn>
                  <a:cxn ang="0">
                    <a:pos x="T2" y="T3"/>
                  </a:cxn>
                  <a:cxn ang="0">
                    <a:pos x="T4" y="T5"/>
                  </a:cxn>
                  <a:cxn ang="0">
                    <a:pos x="T6" y="T7"/>
                  </a:cxn>
                  <a:cxn ang="0">
                    <a:pos x="T8" y="T9"/>
                  </a:cxn>
                </a:cxnLst>
                <a:rect l="0" t="0" r="r" b="b"/>
                <a:pathLst>
                  <a:path w="139" h="59">
                    <a:moveTo>
                      <a:pt x="7" y="59"/>
                    </a:moveTo>
                    <a:lnTo>
                      <a:pt x="0" y="40"/>
                    </a:lnTo>
                    <a:lnTo>
                      <a:pt x="132" y="0"/>
                    </a:lnTo>
                    <a:lnTo>
                      <a:pt x="139" y="19"/>
                    </a:lnTo>
                    <a:lnTo>
                      <a:pt x="7" y="59"/>
                    </a:lnTo>
                    <a:close/>
                  </a:path>
                </a:pathLst>
              </a:custGeom>
              <a:solidFill>
                <a:srgbClr val="17171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55" name="Freeform 72"/>
              <p:cNvSpPr/>
              <p:nvPr/>
            </p:nvSpPr>
            <p:spPr bwMode="auto">
              <a:xfrm>
                <a:off x="6850157" y="1997649"/>
                <a:ext cx="220663" cy="93663"/>
              </a:xfrm>
              <a:custGeom>
                <a:avLst/>
                <a:gdLst>
                  <a:gd name="T0" fmla="*/ 7 w 139"/>
                  <a:gd name="T1" fmla="*/ 59 h 59"/>
                  <a:gd name="T2" fmla="*/ 0 w 139"/>
                  <a:gd name="T3" fmla="*/ 40 h 59"/>
                  <a:gd name="T4" fmla="*/ 132 w 139"/>
                  <a:gd name="T5" fmla="*/ 0 h 59"/>
                  <a:gd name="T6" fmla="*/ 139 w 139"/>
                  <a:gd name="T7" fmla="*/ 19 h 59"/>
                  <a:gd name="T8" fmla="*/ 7 w 139"/>
                  <a:gd name="T9" fmla="*/ 59 h 59"/>
                </a:gdLst>
                <a:ahLst/>
                <a:cxnLst>
                  <a:cxn ang="0">
                    <a:pos x="T0" y="T1"/>
                  </a:cxn>
                  <a:cxn ang="0">
                    <a:pos x="T2" y="T3"/>
                  </a:cxn>
                  <a:cxn ang="0">
                    <a:pos x="T4" y="T5"/>
                  </a:cxn>
                  <a:cxn ang="0">
                    <a:pos x="T6" y="T7"/>
                  </a:cxn>
                  <a:cxn ang="0">
                    <a:pos x="T8" y="T9"/>
                  </a:cxn>
                </a:cxnLst>
                <a:rect l="0" t="0" r="r" b="b"/>
                <a:pathLst>
                  <a:path w="139" h="59">
                    <a:moveTo>
                      <a:pt x="7" y="59"/>
                    </a:moveTo>
                    <a:lnTo>
                      <a:pt x="0" y="40"/>
                    </a:lnTo>
                    <a:lnTo>
                      <a:pt x="132" y="0"/>
                    </a:lnTo>
                    <a:lnTo>
                      <a:pt x="139" y="19"/>
                    </a:lnTo>
                    <a:lnTo>
                      <a:pt x="7" y="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56" name="Freeform 73"/>
              <p:cNvSpPr/>
              <p:nvPr/>
            </p:nvSpPr>
            <p:spPr bwMode="auto">
              <a:xfrm>
                <a:off x="6910483" y="2192912"/>
                <a:ext cx="236538" cy="161925"/>
              </a:xfrm>
              <a:custGeom>
                <a:avLst/>
                <a:gdLst>
                  <a:gd name="T0" fmla="*/ 56 w 63"/>
                  <a:gd name="T1" fmla="*/ 0 h 43"/>
                  <a:gd name="T2" fmla="*/ 60 w 63"/>
                  <a:gd name="T3" fmla="*/ 15 h 43"/>
                  <a:gd name="T4" fmla="*/ 51 w 63"/>
                  <a:gd name="T5" fmla="*/ 32 h 43"/>
                  <a:gd name="T6" fmla="*/ 21 w 63"/>
                  <a:gd name="T7" fmla="*/ 41 h 43"/>
                  <a:gd name="T8" fmla="*/ 4 w 63"/>
                  <a:gd name="T9" fmla="*/ 32 h 43"/>
                  <a:gd name="T10" fmla="*/ 0 w 63"/>
                  <a:gd name="T11" fmla="*/ 17 h 43"/>
                  <a:gd name="T12" fmla="*/ 56 w 63"/>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62" h="43">
                    <a:moveTo>
                      <a:pt x="56" y="0"/>
                    </a:moveTo>
                    <a:cubicBezTo>
                      <a:pt x="60" y="15"/>
                      <a:pt x="60" y="15"/>
                      <a:pt x="60" y="15"/>
                    </a:cubicBezTo>
                    <a:cubicBezTo>
                      <a:pt x="63" y="22"/>
                      <a:pt x="58" y="30"/>
                      <a:pt x="51" y="32"/>
                    </a:cubicBezTo>
                    <a:cubicBezTo>
                      <a:pt x="21" y="41"/>
                      <a:pt x="21" y="41"/>
                      <a:pt x="21" y="41"/>
                    </a:cubicBezTo>
                    <a:cubicBezTo>
                      <a:pt x="14" y="43"/>
                      <a:pt x="6" y="39"/>
                      <a:pt x="4" y="32"/>
                    </a:cubicBezTo>
                    <a:cubicBezTo>
                      <a:pt x="0" y="17"/>
                      <a:pt x="0" y="17"/>
                      <a:pt x="0" y="17"/>
                    </a:cubicBezTo>
                    <a:cubicBezTo>
                      <a:pt x="56" y="0"/>
                      <a:pt x="56" y="0"/>
                      <a:pt x="56" y="0"/>
                    </a:cubicBezTo>
                  </a:path>
                </a:pathLst>
              </a:custGeom>
              <a:solidFill>
                <a:srgbClr val="DF554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57" name="Freeform 74"/>
              <p:cNvSpPr/>
              <p:nvPr/>
            </p:nvSpPr>
            <p:spPr bwMode="auto">
              <a:xfrm>
                <a:off x="6902545" y="2177037"/>
                <a:ext cx="222250" cy="95250"/>
              </a:xfrm>
              <a:custGeom>
                <a:avLst/>
                <a:gdLst>
                  <a:gd name="T0" fmla="*/ 7 w 140"/>
                  <a:gd name="T1" fmla="*/ 60 h 60"/>
                  <a:gd name="T2" fmla="*/ 0 w 140"/>
                  <a:gd name="T3" fmla="*/ 41 h 60"/>
                  <a:gd name="T4" fmla="*/ 135 w 140"/>
                  <a:gd name="T5" fmla="*/ 0 h 60"/>
                  <a:gd name="T6" fmla="*/ 140 w 140"/>
                  <a:gd name="T7" fmla="*/ 19 h 60"/>
                  <a:gd name="T8" fmla="*/ 7 w 140"/>
                  <a:gd name="T9" fmla="*/ 60 h 60"/>
                </a:gdLst>
                <a:ahLst/>
                <a:cxnLst>
                  <a:cxn ang="0">
                    <a:pos x="T0" y="T1"/>
                  </a:cxn>
                  <a:cxn ang="0">
                    <a:pos x="T2" y="T3"/>
                  </a:cxn>
                  <a:cxn ang="0">
                    <a:pos x="T4" y="T5"/>
                  </a:cxn>
                  <a:cxn ang="0">
                    <a:pos x="T6" y="T7"/>
                  </a:cxn>
                  <a:cxn ang="0">
                    <a:pos x="T8" y="T9"/>
                  </a:cxn>
                </a:cxnLst>
                <a:rect l="0" t="0" r="r" b="b"/>
                <a:pathLst>
                  <a:path w="140" h="60">
                    <a:moveTo>
                      <a:pt x="7" y="60"/>
                    </a:moveTo>
                    <a:lnTo>
                      <a:pt x="0" y="41"/>
                    </a:lnTo>
                    <a:lnTo>
                      <a:pt x="135" y="0"/>
                    </a:lnTo>
                    <a:lnTo>
                      <a:pt x="140" y="19"/>
                    </a:lnTo>
                    <a:lnTo>
                      <a:pt x="7" y="60"/>
                    </a:lnTo>
                    <a:close/>
                  </a:path>
                </a:pathLst>
              </a:custGeom>
              <a:solidFill>
                <a:srgbClr val="17171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58" name="Freeform 75"/>
              <p:cNvSpPr/>
              <p:nvPr/>
            </p:nvSpPr>
            <p:spPr bwMode="auto">
              <a:xfrm>
                <a:off x="6902545" y="2177037"/>
                <a:ext cx="222250" cy="95250"/>
              </a:xfrm>
              <a:custGeom>
                <a:avLst/>
                <a:gdLst>
                  <a:gd name="T0" fmla="*/ 7 w 140"/>
                  <a:gd name="T1" fmla="*/ 60 h 60"/>
                  <a:gd name="T2" fmla="*/ 0 w 140"/>
                  <a:gd name="T3" fmla="*/ 41 h 60"/>
                  <a:gd name="T4" fmla="*/ 135 w 140"/>
                  <a:gd name="T5" fmla="*/ 0 h 60"/>
                  <a:gd name="T6" fmla="*/ 140 w 140"/>
                  <a:gd name="T7" fmla="*/ 19 h 60"/>
                  <a:gd name="T8" fmla="*/ 7 w 140"/>
                  <a:gd name="T9" fmla="*/ 60 h 60"/>
                </a:gdLst>
                <a:ahLst/>
                <a:cxnLst>
                  <a:cxn ang="0">
                    <a:pos x="T0" y="T1"/>
                  </a:cxn>
                  <a:cxn ang="0">
                    <a:pos x="T2" y="T3"/>
                  </a:cxn>
                  <a:cxn ang="0">
                    <a:pos x="T4" y="T5"/>
                  </a:cxn>
                  <a:cxn ang="0">
                    <a:pos x="T6" y="T7"/>
                  </a:cxn>
                  <a:cxn ang="0">
                    <a:pos x="T8" y="T9"/>
                  </a:cxn>
                </a:cxnLst>
                <a:rect l="0" t="0" r="r" b="b"/>
                <a:pathLst>
                  <a:path w="140" h="60">
                    <a:moveTo>
                      <a:pt x="7" y="60"/>
                    </a:moveTo>
                    <a:lnTo>
                      <a:pt x="0" y="41"/>
                    </a:lnTo>
                    <a:lnTo>
                      <a:pt x="135" y="0"/>
                    </a:lnTo>
                    <a:lnTo>
                      <a:pt x="140" y="19"/>
                    </a:lnTo>
                    <a:lnTo>
                      <a:pt x="7" y="6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59" name="Freeform 76"/>
              <p:cNvSpPr/>
              <p:nvPr/>
            </p:nvSpPr>
            <p:spPr bwMode="auto">
              <a:xfrm>
                <a:off x="6751732" y="-445521"/>
                <a:ext cx="863600" cy="2803534"/>
              </a:xfrm>
              <a:custGeom>
                <a:avLst/>
                <a:gdLst>
                  <a:gd name="T0" fmla="*/ 6 w 230"/>
                  <a:gd name="T1" fmla="*/ 745 h 745"/>
                  <a:gd name="T2" fmla="*/ 57 w 230"/>
                  <a:gd name="T3" fmla="*/ 667 h 745"/>
                  <a:gd name="T4" fmla="*/ 228 w 230"/>
                  <a:gd name="T5" fmla="*/ 27 h 745"/>
                  <a:gd name="T6" fmla="*/ 218 w 230"/>
                  <a:gd name="T7" fmla="*/ 10 h 745"/>
                  <a:gd name="T8" fmla="*/ 188 w 230"/>
                  <a:gd name="T9" fmla="*/ 2 h 745"/>
                  <a:gd name="T10" fmla="*/ 171 w 230"/>
                  <a:gd name="T11" fmla="*/ 12 h 745"/>
                  <a:gd name="T12" fmla="*/ 0 w 230"/>
                  <a:gd name="T13" fmla="*/ 652 h 745"/>
                  <a:gd name="T14" fmla="*/ 6 w 230"/>
                  <a:gd name="T15" fmla="*/ 745 h 7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0" h="745">
                    <a:moveTo>
                      <a:pt x="6" y="745"/>
                    </a:moveTo>
                    <a:cubicBezTo>
                      <a:pt x="57" y="667"/>
                      <a:pt x="57" y="667"/>
                      <a:pt x="57" y="667"/>
                    </a:cubicBezTo>
                    <a:cubicBezTo>
                      <a:pt x="228" y="27"/>
                      <a:pt x="228" y="27"/>
                      <a:pt x="228" y="27"/>
                    </a:cubicBezTo>
                    <a:cubicBezTo>
                      <a:pt x="230" y="19"/>
                      <a:pt x="225" y="12"/>
                      <a:pt x="218" y="10"/>
                    </a:cubicBezTo>
                    <a:cubicBezTo>
                      <a:pt x="188" y="2"/>
                      <a:pt x="188" y="2"/>
                      <a:pt x="188" y="2"/>
                    </a:cubicBezTo>
                    <a:cubicBezTo>
                      <a:pt x="181" y="0"/>
                      <a:pt x="173" y="4"/>
                      <a:pt x="171" y="12"/>
                    </a:cubicBezTo>
                    <a:cubicBezTo>
                      <a:pt x="0" y="652"/>
                      <a:pt x="0" y="652"/>
                      <a:pt x="0" y="652"/>
                    </a:cubicBezTo>
                    <a:cubicBezTo>
                      <a:pt x="6" y="745"/>
                      <a:pt x="6" y="745"/>
                      <a:pt x="6" y="745"/>
                    </a:cubicBezTo>
                  </a:path>
                </a:pathLst>
              </a:custGeom>
              <a:solidFill>
                <a:srgbClr val="F8E29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60" name="Freeform 77"/>
              <p:cNvSpPr/>
              <p:nvPr/>
            </p:nvSpPr>
            <p:spPr bwMode="auto">
              <a:xfrm>
                <a:off x="6767607" y="2242124"/>
                <a:ext cx="71438" cy="115888"/>
              </a:xfrm>
              <a:custGeom>
                <a:avLst/>
                <a:gdLst>
                  <a:gd name="T0" fmla="*/ 45 w 45"/>
                  <a:gd name="T1" fmla="*/ 11 h 73"/>
                  <a:gd name="T2" fmla="*/ 5 w 45"/>
                  <a:gd name="T3" fmla="*/ 73 h 73"/>
                  <a:gd name="T4" fmla="*/ 0 w 45"/>
                  <a:gd name="T5" fmla="*/ 0 h 73"/>
                  <a:gd name="T6" fmla="*/ 45 w 45"/>
                  <a:gd name="T7" fmla="*/ 11 h 73"/>
                </a:gdLst>
                <a:ahLst/>
                <a:cxnLst>
                  <a:cxn ang="0">
                    <a:pos x="T0" y="T1"/>
                  </a:cxn>
                  <a:cxn ang="0">
                    <a:pos x="T2" y="T3"/>
                  </a:cxn>
                  <a:cxn ang="0">
                    <a:pos x="T4" y="T5"/>
                  </a:cxn>
                  <a:cxn ang="0">
                    <a:pos x="T6" y="T7"/>
                  </a:cxn>
                </a:cxnLst>
                <a:rect l="0" t="0" r="r" b="b"/>
                <a:pathLst>
                  <a:path w="45" h="73">
                    <a:moveTo>
                      <a:pt x="45" y="11"/>
                    </a:moveTo>
                    <a:lnTo>
                      <a:pt x="5" y="73"/>
                    </a:lnTo>
                    <a:lnTo>
                      <a:pt x="0" y="0"/>
                    </a:lnTo>
                    <a:lnTo>
                      <a:pt x="45" y="11"/>
                    </a:lnTo>
                    <a:close/>
                  </a:path>
                </a:pathLst>
              </a:custGeom>
              <a:solidFill>
                <a:srgbClr val="38737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61" name="Freeform 78"/>
              <p:cNvSpPr/>
              <p:nvPr/>
            </p:nvSpPr>
            <p:spPr bwMode="auto">
              <a:xfrm>
                <a:off x="6751732" y="-445521"/>
                <a:ext cx="863600" cy="2509845"/>
              </a:xfrm>
              <a:custGeom>
                <a:avLst/>
                <a:gdLst>
                  <a:gd name="T0" fmla="*/ 57 w 230"/>
                  <a:gd name="T1" fmla="*/ 667 h 667"/>
                  <a:gd name="T2" fmla="*/ 228 w 230"/>
                  <a:gd name="T3" fmla="*/ 27 h 667"/>
                  <a:gd name="T4" fmla="*/ 218 w 230"/>
                  <a:gd name="T5" fmla="*/ 10 h 667"/>
                  <a:gd name="T6" fmla="*/ 188 w 230"/>
                  <a:gd name="T7" fmla="*/ 2 h 667"/>
                  <a:gd name="T8" fmla="*/ 171 w 230"/>
                  <a:gd name="T9" fmla="*/ 12 h 667"/>
                  <a:gd name="T10" fmla="*/ 0 w 230"/>
                  <a:gd name="T11" fmla="*/ 652 h 667"/>
                  <a:gd name="T12" fmla="*/ 57 w 230"/>
                  <a:gd name="T13" fmla="*/ 667 h 667"/>
                </a:gdLst>
                <a:ahLst/>
                <a:cxnLst>
                  <a:cxn ang="0">
                    <a:pos x="T0" y="T1"/>
                  </a:cxn>
                  <a:cxn ang="0">
                    <a:pos x="T2" y="T3"/>
                  </a:cxn>
                  <a:cxn ang="0">
                    <a:pos x="T4" y="T5"/>
                  </a:cxn>
                  <a:cxn ang="0">
                    <a:pos x="T6" y="T7"/>
                  </a:cxn>
                  <a:cxn ang="0">
                    <a:pos x="T8" y="T9"/>
                  </a:cxn>
                  <a:cxn ang="0">
                    <a:pos x="T10" y="T11"/>
                  </a:cxn>
                  <a:cxn ang="0">
                    <a:pos x="T12" y="T13"/>
                  </a:cxn>
                </a:cxnLst>
                <a:rect l="0" t="0" r="r" b="b"/>
                <a:pathLst>
                  <a:path w="230" h="667">
                    <a:moveTo>
                      <a:pt x="57" y="667"/>
                    </a:moveTo>
                    <a:cubicBezTo>
                      <a:pt x="228" y="27"/>
                      <a:pt x="228" y="27"/>
                      <a:pt x="228" y="27"/>
                    </a:cubicBezTo>
                    <a:cubicBezTo>
                      <a:pt x="230" y="19"/>
                      <a:pt x="225" y="12"/>
                      <a:pt x="218" y="10"/>
                    </a:cubicBezTo>
                    <a:cubicBezTo>
                      <a:pt x="188" y="2"/>
                      <a:pt x="188" y="2"/>
                      <a:pt x="188" y="2"/>
                    </a:cubicBezTo>
                    <a:cubicBezTo>
                      <a:pt x="181" y="0"/>
                      <a:pt x="173" y="4"/>
                      <a:pt x="171" y="12"/>
                    </a:cubicBezTo>
                    <a:cubicBezTo>
                      <a:pt x="0" y="652"/>
                      <a:pt x="0" y="652"/>
                      <a:pt x="0" y="652"/>
                    </a:cubicBezTo>
                    <a:cubicBezTo>
                      <a:pt x="57" y="667"/>
                      <a:pt x="57" y="667"/>
                      <a:pt x="57" y="667"/>
                    </a:cubicBezTo>
                  </a:path>
                </a:pathLst>
              </a:custGeom>
              <a:solidFill>
                <a:srgbClr val="D8342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62" name="Freeform 79"/>
              <p:cNvSpPr/>
              <p:nvPr/>
            </p:nvSpPr>
            <p:spPr bwMode="auto">
              <a:xfrm>
                <a:off x="7334345" y="-445521"/>
                <a:ext cx="280988" cy="323851"/>
              </a:xfrm>
              <a:custGeom>
                <a:avLst/>
                <a:gdLst>
                  <a:gd name="T0" fmla="*/ 0 w 75"/>
                  <a:gd name="T1" fmla="*/ 71 h 86"/>
                  <a:gd name="T2" fmla="*/ 16 w 75"/>
                  <a:gd name="T3" fmla="*/ 12 h 86"/>
                  <a:gd name="T4" fmla="*/ 33 w 75"/>
                  <a:gd name="T5" fmla="*/ 2 h 86"/>
                  <a:gd name="T6" fmla="*/ 63 w 75"/>
                  <a:gd name="T7" fmla="*/ 10 h 86"/>
                  <a:gd name="T8" fmla="*/ 73 w 75"/>
                  <a:gd name="T9" fmla="*/ 27 h 86"/>
                  <a:gd name="T10" fmla="*/ 57 w 75"/>
                  <a:gd name="T11" fmla="*/ 86 h 86"/>
                  <a:gd name="T12" fmla="*/ 0 w 75"/>
                  <a:gd name="T13" fmla="*/ 71 h 86"/>
                </a:gdLst>
                <a:ahLst/>
                <a:cxnLst>
                  <a:cxn ang="0">
                    <a:pos x="T0" y="T1"/>
                  </a:cxn>
                  <a:cxn ang="0">
                    <a:pos x="T2" y="T3"/>
                  </a:cxn>
                  <a:cxn ang="0">
                    <a:pos x="T4" y="T5"/>
                  </a:cxn>
                  <a:cxn ang="0">
                    <a:pos x="T6" y="T7"/>
                  </a:cxn>
                  <a:cxn ang="0">
                    <a:pos x="T8" y="T9"/>
                  </a:cxn>
                  <a:cxn ang="0">
                    <a:pos x="T10" y="T11"/>
                  </a:cxn>
                  <a:cxn ang="0">
                    <a:pos x="T12" y="T13"/>
                  </a:cxn>
                </a:cxnLst>
                <a:rect l="0" t="0" r="r" b="b"/>
                <a:pathLst>
                  <a:path w="75" h="86">
                    <a:moveTo>
                      <a:pt x="0" y="71"/>
                    </a:moveTo>
                    <a:cubicBezTo>
                      <a:pt x="16" y="12"/>
                      <a:pt x="16" y="12"/>
                      <a:pt x="16" y="12"/>
                    </a:cubicBezTo>
                    <a:cubicBezTo>
                      <a:pt x="18" y="4"/>
                      <a:pt x="26" y="0"/>
                      <a:pt x="33" y="2"/>
                    </a:cubicBezTo>
                    <a:cubicBezTo>
                      <a:pt x="63" y="10"/>
                      <a:pt x="63" y="10"/>
                      <a:pt x="63" y="10"/>
                    </a:cubicBezTo>
                    <a:cubicBezTo>
                      <a:pt x="70" y="12"/>
                      <a:pt x="75" y="19"/>
                      <a:pt x="73" y="27"/>
                    </a:cubicBezTo>
                    <a:cubicBezTo>
                      <a:pt x="57" y="86"/>
                      <a:pt x="57" y="86"/>
                      <a:pt x="57" y="86"/>
                    </a:cubicBezTo>
                    <a:cubicBezTo>
                      <a:pt x="0" y="71"/>
                      <a:pt x="0" y="71"/>
                      <a:pt x="0" y="71"/>
                    </a:cubicBezTo>
                  </a:path>
                </a:pathLst>
              </a:custGeom>
              <a:solidFill>
                <a:srgbClr val="5D5D5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63" name="Freeform 80"/>
              <p:cNvSpPr/>
              <p:nvPr/>
            </p:nvSpPr>
            <p:spPr bwMode="auto">
              <a:xfrm>
                <a:off x="7326408" y="-177233"/>
                <a:ext cx="222250" cy="85725"/>
              </a:xfrm>
              <a:custGeom>
                <a:avLst/>
                <a:gdLst>
                  <a:gd name="T0" fmla="*/ 140 w 140"/>
                  <a:gd name="T1" fmla="*/ 35 h 54"/>
                  <a:gd name="T2" fmla="*/ 135 w 140"/>
                  <a:gd name="T3" fmla="*/ 54 h 54"/>
                  <a:gd name="T4" fmla="*/ 0 w 140"/>
                  <a:gd name="T5" fmla="*/ 19 h 54"/>
                  <a:gd name="T6" fmla="*/ 5 w 140"/>
                  <a:gd name="T7" fmla="*/ 0 h 54"/>
                  <a:gd name="T8" fmla="*/ 140 w 140"/>
                  <a:gd name="T9" fmla="*/ 35 h 54"/>
                </a:gdLst>
                <a:ahLst/>
                <a:cxnLst>
                  <a:cxn ang="0">
                    <a:pos x="T0" y="T1"/>
                  </a:cxn>
                  <a:cxn ang="0">
                    <a:pos x="T2" y="T3"/>
                  </a:cxn>
                  <a:cxn ang="0">
                    <a:pos x="T4" y="T5"/>
                  </a:cxn>
                  <a:cxn ang="0">
                    <a:pos x="T6" y="T7"/>
                  </a:cxn>
                  <a:cxn ang="0">
                    <a:pos x="T8" y="T9"/>
                  </a:cxn>
                </a:cxnLst>
                <a:rect l="0" t="0" r="r" b="b"/>
                <a:pathLst>
                  <a:path w="140" h="54">
                    <a:moveTo>
                      <a:pt x="140" y="35"/>
                    </a:moveTo>
                    <a:lnTo>
                      <a:pt x="135" y="54"/>
                    </a:lnTo>
                    <a:lnTo>
                      <a:pt x="0" y="19"/>
                    </a:lnTo>
                    <a:lnTo>
                      <a:pt x="5" y="0"/>
                    </a:lnTo>
                    <a:lnTo>
                      <a:pt x="140" y="35"/>
                    </a:lnTo>
                    <a:close/>
                  </a:path>
                </a:pathLst>
              </a:custGeom>
              <a:solidFill>
                <a:srgbClr val="82828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64" name="Freeform 81"/>
              <p:cNvSpPr/>
              <p:nvPr/>
            </p:nvSpPr>
            <p:spPr bwMode="auto">
              <a:xfrm>
                <a:off x="7326408" y="-177233"/>
                <a:ext cx="222250" cy="85725"/>
              </a:xfrm>
              <a:custGeom>
                <a:avLst/>
                <a:gdLst>
                  <a:gd name="T0" fmla="*/ 140 w 140"/>
                  <a:gd name="T1" fmla="*/ 35 h 54"/>
                  <a:gd name="T2" fmla="*/ 135 w 140"/>
                  <a:gd name="T3" fmla="*/ 54 h 54"/>
                  <a:gd name="T4" fmla="*/ 0 w 140"/>
                  <a:gd name="T5" fmla="*/ 19 h 54"/>
                  <a:gd name="T6" fmla="*/ 5 w 140"/>
                  <a:gd name="T7" fmla="*/ 0 h 54"/>
                  <a:gd name="T8" fmla="*/ 140 w 140"/>
                  <a:gd name="T9" fmla="*/ 35 h 54"/>
                </a:gdLst>
                <a:ahLst/>
                <a:cxnLst>
                  <a:cxn ang="0">
                    <a:pos x="T0" y="T1"/>
                  </a:cxn>
                  <a:cxn ang="0">
                    <a:pos x="T2" y="T3"/>
                  </a:cxn>
                  <a:cxn ang="0">
                    <a:pos x="T4" y="T5"/>
                  </a:cxn>
                  <a:cxn ang="0">
                    <a:pos x="T6" y="T7"/>
                  </a:cxn>
                  <a:cxn ang="0">
                    <a:pos x="T8" y="T9"/>
                  </a:cxn>
                </a:cxnLst>
                <a:rect l="0" t="0" r="r" b="b"/>
                <a:pathLst>
                  <a:path w="140" h="54">
                    <a:moveTo>
                      <a:pt x="140" y="35"/>
                    </a:moveTo>
                    <a:lnTo>
                      <a:pt x="135" y="54"/>
                    </a:lnTo>
                    <a:lnTo>
                      <a:pt x="0" y="19"/>
                    </a:lnTo>
                    <a:lnTo>
                      <a:pt x="5" y="0"/>
                    </a:lnTo>
                    <a:lnTo>
                      <a:pt x="140" y="3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65" name="Freeform 82"/>
              <p:cNvSpPr/>
              <p:nvPr/>
            </p:nvSpPr>
            <p:spPr bwMode="auto">
              <a:xfrm>
                <a:off x="7378795" y="-445521"/>
                <a:ext cx="236538" cy="153988"/>
              </a:xfrm>
              <a:custGeom>
                <a:avLst/>
                <a:gdLst>
                  <a:gd name="T0" fmla="*/ 0 w 63"/>
                  <a:gd name="T1" fmla="*/ 26 h 41"/>
                  <a:gd name="T2" fmla="*/ 4 w 63"/>
                  <a:gd name="T3" fmla="*/ 12 h 41"/>
                  <a:gd name="T4" fmla="*/ 21 w 63"/>
                  <a:gd name="T5" fmla="*/ 2 h 41"/>
                  <a:gd name="T6" fmla="*/ 51 w 63"/>
                  <a:gd name="T7" fmla="*/ 10 h 41"/>
                  <a:gd name="T8" fmla="*/ 61 w 63"/>
                  <a:gd name="T9" fmla="*/ 27 h 41"/>
                  <a:gd name="T10" fmla="*/ 57 w 63"/>
                  <a:gd name="T11" fmla="*/ 41 h 41"/>
                  <a:gd name="T12" fmla="*/ 0 w 63"/>
                  <a:gd name="T13" fmla="*/ 26 h 41"/>
                </a:gdLst>
                <a:ahLst/>
                <a:cxnLst>
                  <a:cxn ang="0">
                    <a:pos x="T0" y="T1"/>
                  </a:cxn>
                  <a:cxn ang="0">
                    <a:pos x="T2" y="T3"/>
                  </a:cxn>
                  <a:cxn ang="0">
                    <a:pos x="T4" y="T5"/>
                  </a:cxn>
                  <a:cxn ang="0">
                    <a:pos x="T6" y="T7"/>
                  </a:cxn>
                  <a:cxn ang="0">
                    <a:pos x="T8" y="T9"/>
                  </a:cxn>
                  <a:cxn ang="0">
                    <a:pos x="T10" y="T11"/>
                  </a:cxn>
                  <a:cxn ang="0">
                    <a:pos x="T12" y="T13"/>
                  </a:cxn>
                </a:cxnLst>
                <a:rect l="0" t="0" r="r" b="b"/>
                <a:pathLst>
                  <a:path w="62" h="41">
                    <a:moveTo>
                      <a:pt x="0" y="26"/>
                    </a:moveTo>
                    <a:cubicBezTo>
                      <a:pt x="4" y="12"/>
                      <a:pt x="4" y="12"/>
                      <a:pt x="4" y="12"/>
                    </a:cubicBezTo>
                    <a:cubicBezTo>
                      <a:pt x="6" y="4"/>
                      <a:pt x="14" y="0"/>
                      <a:pt x="21" y="2"/>
                    </a:cubicBezTo>
                    <a:cubicBezTo>
                      <a:pt x="51" y="10"/>
                      <a:pt x="51" y="10"/>
                      <a:pt x="51" y="10"/>
                    </a:cubicBezTo>
                    <a:cubicBezTo>
                      <a:pt x="58" y="12"/>
                      <a:pt x="63" y="19"/>
                      <a:pt x="61" y="27"/>
                    </a:cubicBezTo>
                    <a:cubicBezTo>
                      <a:pt x="57" y="41"/>
                      <a:pt x="57" y="41"/>
                      <a:pt x="57" y="41"/>
                    </a:cubicBezTo>
                    <a:cubicBezTo>
                      <a:pt x="0" y="26"/>
                      <a:pt x="0" y="26"/>
                      <a:pt x="0" y="26"/>
                    </a:cubicBezTo>
                  </a:path>
                </a:pathLst>
              </a:custGeom>
              <a:solidFill>
                <a:srgbClr val="DF554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66" name="Freeform 83"/>
              <p:cNvSpPr/>
              <p:nvPr/>
            </p:nvSpPr>
            <p:spPr bwMode="auto">
              <a:xfrm>
                <a:off x="7375620" y="-362971"/>
                <a:ext cx="222250" cy="90488"/>
              </a:xfrm>
              <a:custGeom>
                <a:avLst/>
                <a:gdLst>
                  <a:gd name="T0" fmla="*/ 140 w 140"/>
                  <a:gd name="T1" fmla="*/ 36 h 57"/>
                  <a:gd name="T2" fmla="*/ 135 w 140"/>
                  <a:gd name="T3" fmla="*/ 57 h 57"/>
                  <a:gd name="T4" fmla="*/ 0 w 140"/>
                  <a:gd name="T5" fmla="*/ 19 h 57"/>
                  <a:gd name="T6" fmla="*/ 5 w 140"/>
                  <a:gd name="T7" fmla="*/ 0 h 57"/>
                  <a:gd name="T8" fmla="*/ 140 w 140"/>
                  <a:gd name="T9" fmla="*/ 36 h 57"/>
                </a:gdLst>
                <a:ahLst/>
                <a:cxnLst>
                  <a:cxn ang="0">
                    <a:pos x="T0" y="T1"/>
                  </a:cxn>
                  <a:cxn ang="0">
                    <a:pos x="T2" y="T3"/>
                  </a:cxn>
                  <a:cxn ang="0">
                    <a:pos x="T4" y="T5"/>
                  </a:cxn>
                  <a:cxn ang="0">
                    <a:pos x="T6" y="T7"/>
                  </a:cxn>
                  <a:cxn ang="0">
                    <a:pos x="T8" y="T9"/>
                  </a:cxn>
                </a:cxnLst>
                <a:rect l="0" t="0" r="r" b="b"/>
                <a:pathLst>
                  <a:path w="140" h="57">
                    <a:moveTo>
                      <a:pt x="140" y="36"/>
                    </a:moveTo>
                    <a:lnTo>
                      <a:pt x="135" y="57"/>
                    </a:lnTo>
                    <a:lnTo>
                      <a:pt x="0" y="19"/>
                    </a:lnTo>
                    <a:lnTo>
                      <a:pt x="5" y="0"/>
                    </a:lnTo>
                    <a:lnTo>
                      <a:pt x="140" y="36"/>
                    </a:lnTo>
                    <a:close/>
                  </a:path>
                </a:pathLst>
              </a:custGeom>
              <a:solidFill>
                <a:srgbClr val="82828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67" name="Freeform 84"/>
              <p:cNvSpPr/>
              <p:nvPr/>
            </p:nvSpPr>
            <p:spPr bwMode="auto">
              <a:xfrm>
                <a:off x="7375620" y="-362971"/>
                <a:ext cx="222250" cy="90488"/>
              </a:xfrm>
              <a:custGeom>
                <a:avLst/>
                <a:gdLst>
                  <a:gd name="T0" fmla="*/ 140 w 140"/>
                  <a:gd name="T1" fmla="*/ 36 h 57"/>
                  <a:gd name="T2" fmla="*/ 135 w 140"/>
                  <a:gd name="T3" fmla="*/ 57 h 57"/>
                  <a:gd name="T4" fmla="*/ 0 w 140"/>
                  <a:gd name="T5" fmla="*/ 19 h 57"/>
                  <a:gd name="T6" fmla="*/ 5 w 140"/>
                  <a:gd name="T7" fmla="*/ 0 h 57"/>
                  <a:gd name="T8" fmla="*/ 140 w 140"/>
                  <a:gd name="T9" fmla="*/ 36 h 57"/>
                </a:gdLst>
                <a:ahLst/>
                <a:cxnLst>
                  <a:cxn ang="0">
                    <a:pos x="T0" y="T1"/>
                  </a:cxn>
                  <a:cxn ang="0">
                    <a:pos x="T2" y="T3"/>
                  </a:cxn>
                  <a:cxn ang="0">
                    <a:pos x="T4" y="T5"/>
                  </a:cxn>
                  <a:cxn ang="0">
                    <a:pos x="T6" y="T7"/>
                  </a:cxn>
                  <a:cxn ang="0">
                    <a:pos x="T8" y="T9"/>
                  </a:cxn>
                </a:cxnLst>
                <a:rect l="0" t="0" r="r" b="b"/>
                <a:pathLst>
                  <a:path w="140" h="57">
                    <a:moveTo>
                      <a:pt x="140" y="36"/>
                    </a:moveTo>
                    <a:lnTo>
                      <a:pt x="135" y="57"/>
                    </a:lnTo>
                    <a:lnTo>
                      <a:pt x="0" y="19"/>
                    </a:lnTo>
                    <a:lnTo>
                      <a:pt x="5" y="0"/>
                    </a:lnTo>
                    <a:lnTo>
                      <a:pt x="140" y="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68" name="Freeform 85"/>
              <p:cNvSpPr/>
              <p:nvPr/>
            </p:nvSpPr>
            <p:spPr bwMode="auto">
              <a:xfrm>
                <a:off x="6523132" y="-470921"/>
                <a:ext cx="601663" cy="2859096"/>
              </a:xfrm>
              <a:custGeom>
                <a:avLst/>
                <a:gdLst>
                  <a:gd name="T0" fmla="*/ 144 w 160"/>
                  <a:gd name="T1" fmla="*/ 760 h 760"/>
                  <a:gd name="T2" fmla="*/ 160 w 160"/>
                  <a:gd name="T3" fmla="*/ 668 h 760"/>
                  <a:gd name="T4" fmla="*/ 59 w 160"/>
                  <a:gd name="T5" fmla="*/ 13 h 760"/>
                  <a:gd name="T6" fmla="*/ 43 w 160"/>
                  <a:gd name="T7" fmla="*/ 1 h 760"/>
                  <a:gd name="T8" fmla="*/ 12 w 160"/>
                  <a:gd name="T9" fmla="*/ 6 h 760"/>
                  <a:gd name="T10" fmla="*/ 1 w 160"/>
                  <a:gd name="T11" fmla="*/ 22 h 760"/>
                  <a:gd name="T12" fmla="*/ 102 w 160"/>
                  <a:gd name="T13" fmla="*/ 677 h 760"/>
                  <a:gd name="T14" fmla="*/ 144 w 160"/>
                  <a:gd name="T15" fmla="*/ 760 h 7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 h="760">
                    <a:moveTo>
                      <a:pt x="144" y="760"/>
                    </a:moveTo>
                    <a:cubicBezTo>
                      <a:pt x="160" y="668"/>
                      <a:pt x="160" y="668"/>
                      <a:pt x="160" y="668"/>
                    </a:cubicBezTo>
                    <a:cubicBezTo>
                      <a:pt x="59" y="13"/>
                      <a:pt x="59" y="13"/>
                      <a:pt x="59" y="13"/>
                    </a:cubicBezTo>
                    <a:cubicBezTo>
                      <a:pt x="58" y="5"/>
                      <a:pt x="51" y="0"/>
                      <a:pt x="43" y="1"/>
                    </a:cubicBezTo>
                    <a:cubicBezTo>
                      <a:pt x="12" y="6"/>
                      <a:pt x="12" y="6"/>
                      <a:pt x="12" y="6"/>
                    </a:cubicBezTo>
                    <a:cubicBezTo>
                      <a:pt x="5" y="7"/>
                      <a:pt x="0" y="14"/>
                      <a:pt x="1" y="22"/>
                    </a:cubicBezTo>
                    <a:cubicBezTo>
                      <a:pt x="102" y="677"/>
                      <a:pt x="102" y="677"/>
                      <a:pt x="102" y="677"/>
                    </a:cubicBezTo>
                    <a:cubicBezTo>
                      <a:pt x="144" y="760"/>
                      <a:pt x="144" y="760"/>
                      <a:pt x="144" y="760"/>
                    </a:cubicBezTo>
                  </a:path>
                </a:pathLst>
              </a:custGeom>
              <a:solidFill>
                <a:srgbClr val="F8E29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69" name="Freeform 86"/>
              <p:cNvSpPr/>
              <p:nvPr/>
            </p:nvSpPr>
            <p:spPr bwMode="auto">
              <a:xfrm>
                <a:off x="7012083" y="2272287"/>
                <a:ext cx="71438" cy="115888"/>
              </a:xfrm>
              <a:custGeom>
                <a:avLst/>
                <a:gdLst>
                  <a:gd name="T0" fmla="*/ 45 w 45"/>
                  <a:gd name="T1" fmla="*/ 0 h 73"/>
                  <a:gd name="T2" fmla="*/ 33 w 45"/>
                  <a:gd name="T3" fmla="*/ 73 h 73"/>
                  <a:gd name="T4" fmla="*/ 0 w 45"/>
                  <a:gd name="T5" fmla="*/ 7 h 73"/>
                  <a:gd name="T6" fmla="*/ 45 w 45"/>
                  <a:gd name="T7" fmla="*/ 0 h 73"/>
                </a:gdLst>
                <a:ahLst/>
                <a:cxnLst>
                  <a:cxn ang="0">
                    <a:pos x="T0" y="T1"/>
                  </a:cxn>
                  <a:cxn ang="0">
                    <a:pos x="T2" y="T3"/>
                  </a:cxn>
                  <a:cxn ang="0">
                    <a:pos x="T4" y="T5"/>
                  </a:cxn>
                  <a:cxn ang="0">
                    <a:pos x="T6" y="T7"/>
                  </a:cxn>
                </a:cxnLst>
                <a:rect l="0" t="0" r="r" b="b"/>
                <a:pathLst>
                  <a:path w="45" h="73">
                    <a:moveTo>
                      <a:pt x="45" y="0"/>
                    </a:moveTo>
                    <a:lnTo>
                      <a:pt x="33" y="73"/>
                    </a:lnTo>
                    <a:lnTo>
                      <a:pt x="0" y="7"/>
                    </a:lnTo>
                    <a:lnTo>
                      <a:pt x="45" y="0"/>
                    </a:lnTo>
                    <a:close/>
                  </a:path>
                </a:pathLst>
              </a:custGeom>
              <a:solidFill>
                <a:srgbClr val="38737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70" name="Freeform 87"/>
              <p:cNvSpPr/>
              <p:nvPr/>
            </p:nvSpPr>
            <p:spPr bwMode="auto">
              <a:xfrm>
                <a:off x="7012083" y="2272287"/>
                <a:ext cx="71438" cy="115888"/>
              </a:xfrm>
              <a:custGeom>
                <a:avLst/>
                <a:gdLst>
                  <a:gd name="T0" fmla="*/ 45 w 45"/>
                  <a:gd name="T1" fmla="*/ 0 h 73"/>
                  <a:gd name="T2" fmla="*/ 33 w 45"/>
                  <a:gd name="T3" fmla="*/ 73 h 73"/>
                  <a:gd name="T4" fmla="*/ 0 w 45"/>
                  <a:gd name="T5" fmla="*/ 7 h 73"/>
                  <a:gd name="T6" fmla="*/ 45 w 45"/>
                  <a:gd name="T7" fmla="*/ 0 h 73"/>
                </a:gdLst>
                <a:ahLst/>
                <a:cxnLst>
                  <a:cxn ang="0">
                    <a:pos x="T0" y="T1"/>
                  </a:cxn>
                  <a:cxn ang="0">
                    <a:pos x="T2" y="T3"/>
                  </a:cxn>
                  <a:cxn ang="0">
                    <a:pos x="T4" y="T5"/>
                  </a:cxn>
                  <a:cxn ang="0">
                    <a:pos x="T6" y="T7"/>
                  </a:cxn>
                </a:cxnLst>
                <a:rect l="0" t="0" r="r" b="b"/>
                <a:pathLst>
                  <a:path w="45" h="73">
                    <a:moveTo>
                      <a:pt x="45" y="0"/>
                    </a:moveTo>
                    <a:lnTo>
                      <a:pt x="33" y="73"/>
                    </a:lnTo>
                    <a:lnTo>
                      <a:pt x="0" y="7"/>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71" name="Freeform 88"/>
              <p:cNvSpPr/>
              <p:nvPr/>
            </p:nvSpPr>
            <p:spPr bwMode="auto">
              <a:xfrm>
                <a:off x="6523132" y="-470921"/>
                <a:ext cx="601663" cy="2546358"/>
              </a:xfrm>
              <a:custGeom>
                <a:avLst/>
                <a:gdLst>
                  <a:gd name="T0" fmla="*/ 160 w 160"/>
                  <a:gd name="T1" fmla="*/ 668 h 677"/>
                  <a:gd name="T2" fmla="*/ 59 w 160"/>
                  <a:gd name="T3" fmla="*/ 13 h 677"/>
                  <a:gd name="T4" fmla="*/ 43 w 160"/>
                  <a:gd name="T5" fmla="*/ 1 h 677"/>
                  <a:gd name="T6" fmla="*/ 12 w 160"/>
                  <a:gd name="T7" fmla="*/ 6 h 677"/>
                  <a:gd name="T8" fmla="*/ 1 w 160"/>
                  <a:gd name="T9" fmla="*/ 22 h 677"/>
                  <a:gd name="T10" fmla="*/ 102 w 160"/>
                  <a:gd name="T11" fmla="*/ 677 h 677"/>
                  <a:gd name="T12" fmla="*/ 160 w 160"/>
                  <a:gd name="T13" fmla="*/ 668 h 677"/>
                </a:gdLst>
                <a:ahLst/>
                <a:cxnLst>
                  <a:cxn ang="0">
                    <a:pos x="T0" y="T1"/>
                  </a:cxn>
                  <a:cxn ang="0">
                    <a:pos x="T2" y="T3"/>
                  </a:cxn>
                  <a:cxn ang="0">
                    <a:pos x="T4" y="T5"/>
                  </a:cxn>
                  <a:cxn ang="0">
                    <a:pos x="T6" y="T7"/>
                  </a:cxn>
                  <a:cxn ang="0">
                    <a:pos x="T8" y="T9"/>
                  </a:cxn>
                  <a:cxn ang="0">
                    <a:pos x="T10" y="T11"/>
                  </a:cxn>
                  <a:cxn ang="0">
                    <a:pos x="T12" y="T13"/>
                  </a:cxn>
                </a:cxnLst>
                <a:rect l="0" t="0" r="r" b="b"/>
                <a:pathLst>
                  <a:path w="160" h="677">
                    <a:moveTo>
                      <a:pt x="160" y="668"/>
                    </a:moveTo>
                    <a:cubicBezTo>
                      <a:pt x="59" y="13"/>
                      <a:pt x="59" y="13"/>
                      <a:pt x="59" y="13"/>
                    </a:cubicBezTo>
                    <a:cubicBezTo>
                      <a:pt x="58" y="5"/>
                      <a:pt x="51" y="0"/>
                      <a:pt x="43" y="1"/>
                    </a:cubicBezTo>
                    <a:cubicBezTo>
                      <a:pt x="12" y="6"/>
                      <a:pt x="12" y="6"/>
                      <a:pt x="12" y="6"/>
                    </a:cubicBezTo>
                    <a:cubicBezTo>
                      <a:pt x="5" y="7"/>
                      <a:pt x="0" y="14"/>
                      <a:pt x="1" y="22"/>
                    </a:cubicBezTo>
                    <a:cubicBezTo>
                      <a:pt x="102" y="677"/>
                      <a:pt x="102" y="677"/>
                      <a:pt x="102" y="677"/>
                    </a:cubicBezTo>
                    <a:cubicBezTo>
                      <a:pt x="160" y="668"/>
                      <a:pt x="160" y="668"/>
                      <a:pt x="160" y="668"/>
                    </a:cubicBezTo>
                  </a:path>
                </a:pathLst>
              </a:custGeom>
              <a:solidFill>
                <a:srgbClr val="05D6D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72" name="Freeform 89"/>
              <p:cNvSpPr/>
              <p:nvPr/>
            </p:nvSpPr>
            <p:spPr bwMode="auto">
              <a:xfrm>
                <a:off x="6523132" y="-470921"/>
                <a:ext cx="255588" cy="307976"/>
              </a:xfrm>
              <a:custGeom>
                <a:avLst/>
                <a:gdLst>
                  <a:gd name="T0" fmla="*/ 10 w 68"/>
                  <a:gd name="T1" fmla="*/ 82 h 82"/>
                  <a:gd name="T2" fmla="*/ 1 w 68"/>
                  <a:gd name="T3" fmla="*/ 22 h 82"/>
                  <a:gd name="T4" fmla="*/ 12 w 68"/>
                  <a:gd name="T5" fmla="*/ 6 h 82"/>
                  <a:gd name="T6" fmla="*/ 43 w 68"/>
                  <a:gd name="T7" fmla="*/ 1 h 82"/>
                  <a:gd name="T8" fmla="*/ 59 w 68"/>
                  <a:gd name="T9" fmla="*/ 13 h 82"/>
                  <a:gd name="T10" fmla="*/ 68 w 68"/>
                  <a:gd name="T11" fmla="*/ 73 h 82"/>
                  <a:gd name="T12" fmla="*/ 10 w 68"/>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68" h="82">
                    <a:moveTo>
                      <a:pt x="10" y="82"/>
                    </a:moveTo>
                    <a:cubicBezTo>
                      <a:pt x="1" y="22"/>
                      <a:pt x="1" y="22"/>
                      <a:pt x="1" y="22"/>
                    </a:cubicBezTo>
                    <a:cubicBezTo>
                      <a:pt x="0" y="14"/>
                      <a:pt x="5" y="7"/>
                      <a:pt x="12" y="6"/>
                    </a:cubicBezTo>
                    <a:cubicBezTo>
                      <a:pt x="43" y="1"/>
                      <a:pt x="43" y="1"/>
                      <a:pt x="43" y="1"/>
                    </a:cubicBezTo>
                    <a:cubicBezTo>
                      <a:pt x="51" y="0"/>
                      <a:pt x="58" y="5"/>
                      <a:pt x="59" y="13"/>
                    </a:cubicBezTo>
                    <a:cubicBezTo>
                      <a:pt x="68" y="73"/>
                      <a:pt x="68" y="73"/>
                      <a:pt x="68" y="73"/>
                    </a:cubicBezTo>
                    <a:lnTo>
                      <a:pt x="10" y="82"/>
                    </a:lnTo>
                    <a:close/>
                  </a:path>
                </a:pathLst>
              </a:custGeom>
              <a:solidFill>
                <a:srgbClr val="82828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73" name="Freeform 90"/>
              <p:cNvSpPr/>
              <p:nvPr/>
            </p:nvSpPr>
            <p:spPr bwMode="auto">
              <a:xfrm>
                <a:off x="6561232" y="-196283"/>
                <a:ext cx="220663" cy="63500"/>
              </a:xfrm>
              <a:custGeom>
                <a:avLst/>
                <a:gdLst>
                  <a:gd name="T0" fmla="*/ 137 w 139"/>
                  <a:gd name="T1" fmla="*/ 0 h 40"/>
                  <a:gd name="T2" fmla="*/ 139 w 139"/>
                  <a:gd name="T3" fmla="*/ 19 h 40"/>
                  <a:gd name="T4" fmla="*/ 2 w 139"/>
                  <a:gd name="T5" fmla="*/ 40 h 40"/>
                  <a:gd name="T6" fmla="*/ 0 w 139"/>
                  <a:gd name="T7" fmla="*/ 21 h 40"/>
                  <a:gd name="T8" fmla="*/ 137 w 139"/>
                  <a:gd name="T9" fmla="*/ 0 h 40"/>
                </a:gdLst>
                <a:ahLst/>
                <a:cxnLst>
                  <a:cxn ang="0">
                    <a:pos x="T0" y="T1"/>
                  </a:cxn>
                  <a:cxn ang="0">
                    <a:pos x="T2" y="T3"/>
                  </a:cxn>
                  <a:cxn ang="0">
                    <a:pos x="T4" y="T5"/>
                  </a:cxn>
                  <a:cxn ang="0">
                    <a:pos x="T6" y="T7"/>
                  </a:cxn>
                  <a:cxn ang="0">
                    <a:pos x="T8" y="T9"/>
                  </a:cxn>
                </a:cxnLst>
                <a:rect l="0" t="0" r="r" b="b"/>
                <a:pathLst>
                  <a:path w="139" h="40">
                    <a:moveTo>
                      <a:pt x="137" y="0"/>
                    </a:moveTo>
                    <a:lnTo>
                      <a:pt x="139" y="19"/>
                    </a:lnTo>
                    <a:lnTo>
                      <a:pt x="2" y="40"/>
                    </a:lnTo>
                    <a:lnTo>
                      <a:pt x="0" y="21"/>
                    </a:lnTo>
                    <a:lnTo>
                      <a:pt x="137" y="0"/>
                    </a:lnTo>
                    <a:close/>
                  </a:path>
                </a:pathLst>
              </a:custGeom>
              <a:solidFill>
                <a:srgbClr val="5D5D5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74" name="Freeform 91"/>
              <p:cNvSpPr/>
              <p:nvPr/>
            </p:nvSpPr>
            <p:spPr bwMode="auto">
              <a:xfrm>
                <a:off x="6523132" y="-470921"/>
                <a:ext cx="228600" cy="138113"/>
              </a:xfrm>
              <a:custGeom>
                <a:avLst/>
                <a:gdLst>
                  <a:gd name="T0" fmla="*/ 3 w 61"/>
                  <a:gd name="T1" fmla="*/ 37 h 37"/>
                  <a:gd name="T2" fmla="*/ 1 w 61"/>
                  <a:gd name="T3" fmla="*/ 22 h 37"/>
                  <a:gd name="T4" fmla="*/ 12 w 61"/>
                  <a:gd name="T5" fmla="*/ 6 h 37"/>
                  <a:gd name="T6" fmla="*/ 43 w 61"/>
                  <a:gd name="T7" fmla="*/ 1 h 37"/>
                  <a:gd name="T8" fmla="*/ 59 w 61"/>
                  <a:gd name="T9" fmla="*/ 13 h 37"/>
                  <a:gd name="T10" fmla="*/ 61 w 61"/>
                  <a:gd name="T11" fmla="*/ 28 h 37"/>
                  <a:gd name="T12" fmla="*/ 3 w 61"/>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61" h="37">
                    <a:moveTo>
                      <a:pt x="3" y="37"/>
                    </a:moveTo>
                    <a:cubicBezTo>
                      <a:pt x="1" y="22"/>
                      <a:pt x="1" y="22"/>
                      <a:pt x="1" y="22"/>
                    </a:cubicBezTo>
                    <a:cubicBezTo>
                      <a:pt x="0" y="14"/>
                      <a:pt x="5" y="7"/>
                      <a:pt x="12" y="6"/>
                    </a:cubicBezTo>
                    <a:cubicBezTo>
                      <a:pt x="43" y="1"/>
                      <a:pt x="43" y="1"/>
                      <a:pt x="43" y="1"/>
                    </a:cubicBezTo>
                    <a:cubicBezTo>
                      <a:pt x="51" y="0"/>
                      <a:pt x="58" y="5"/>
                      <a:pt x="59" y="13"/>
                    </a:cubicBezTo>
                    <a:cubicBezTo>
                      <a:pt x="61" y="28"/>
                      <a:pt x="61" y="28"/>
                      <a:pt x="61" y="28"/>
                    </a:cubicBezTo>
                    <a:lnTo>
                      <a:pt x="3" y="37"/>
                    </a:lnTo>
                    <a:close/>
                  </a:path>
                </a:pathLst>
              </a:custGeom>
              <a:solidFill>
                <a:srgbClr val="DF554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75" name="Freeform 92"/>
              <p:cNvSpPr/>
              <p:nvPr/>
            </p:nvSpPr>
            <p:spPr bwMode="auto">
              <a:xfrm>
                <a:off x="6531070" y="-385196"/>
                <a:ext cx="225425" cy="68263"/>
              </a:xfrm>
              <a:custGeom>
                <a:avLst/>
                <a:gdLst>
                  <a:gd name="T0" fmla="*/ 137 w 142"/>
                  <a:gd name="T1" fmla="*/ 0 h 43"/>
                  <a:gd name="T2" fmla="*/ 142 w 142"/>
                  <a:gd name="T3" fmla="*/ 22 h 43"/>
                  <a:gd name="T4" fmla="*/ 5 w 142"/>
                  <a:gd name="T5" fmla="*/ 43 h 43"/>
                  <a:gd name="T6" fmla="*/ 0 w 142"/>
                  <a:gd name="T7" fmla="*/ 22 h 43"/>
                  <a:gd name="T8" fmla="*/ 137 w 142"/>
                  <a:gd name="T9" fmla="*/ 0 h 43"/>
                </a:gdLst>
                <a:ahLst/>
                <a:cxnLst>
                  <a:cxn ang="0">
                    <a:pos x="T0" y="T1"/>
                  </a:cxn>
                  <a:cxn ang="0">
                    <a:pos x="T2" y="T3"/>
                  </a:cxn>
                  <a:cxn ang="0">
                    <a:pos x="T4" y="T5"/>
                  </a:cxn>
                  <a:cxn ang="0">
                    <a:pos x="T6" y="T7"/>
                  </a:cxn>
                  <a:cxn ang="0">
                    <a:pos x="T8" y="T9"/>
                  </a:cxn>
                </a:cxnLst>
                <a:rect l="0" t="0" r="r" b="b"/>
                <a:pathLst>
                  <a:path w="142" h="43">
                    <a:moveTo>
                      <a:pt x="137" y="0"/>
                    </a:moveTo>
                    <a:lnTo>
                      <a:pt x="142" y="22"/>
                    </a:lnTo>
                    <a:lnTo>
                      <a:pt x="5" y="43"/>
                    </a:lnTo>
                    <a:lnTo>
                      <a:pt x="0" y="22"/>
                    </a:lnTo>
                    <a:lnTo>
                      <a:pt x="137" y="0"/>
                    </a:lnTo>
                    <a:close/>
                  </a:path>
                </a:pathLst>
              </a:custGeom>
              <a:solidFill>
                <a:srgbClr val="5D5D5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76" name="Freeform 93"/>
              <p:cNvSpPr/>
              <p:nvPr/>
            </p:nvSpPr>
            <p:spPr bwMode="auto">
              <a:xfrm>
                <a:off x="6583457" y="-505847"/>
                <a:ext cx="679450" cy="2844809"/>
              </a:xfrm>
              <a:custGeom>
                <a:avLst/>
                <a:gdLst>
                  <a:gd name="T0" fmla="*/ 13 w 181"/>
                  <a:gd name="T1" fmla="*/ 756 h 756"/>
                  <a:gd name="T2" fmla="*/ 58 w 181"/>
                  <a:gd name="T3" fmla="*/ 675 h 756"/>
                  <a:gd name="T4" fmla="*/ 180 w 181"/>
                  <a:gd name="T5" fmla="*/ 23 h 756"/>
                  <a:gd name="T6" fmla="*/ 169 w 181"/>
                  <a:gd name="T7" fmla="*/ 7 h 756"/>
                  <a:gd name="T8" fmla="*/ 138 w 181"/>
                  <a:gd name="T9" fmla="*/ 1 h 756"/>
                  <a:gd name="T10" fmla="*/ 122 w 181"/>
                  <a:gd name="T11" fmla="*/ 12 h 756"/>
                  <a:gd name="T12" fmla="*/ 0 w 181"/>
                  <a:gd name="T13" fmla="*/ 664 h 756"/>
                  <a:gd name="T14" fmla="*/ 13 w 181"/>
                  <a:gd name="T15" fmla="*/ 756 h 7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1" h="756">
                    <a:moveTo>
                      <a:pt x="13" y="756"/>
                    </a:moveTo>
                    <a:cubicBezTo>
                      <a:pt x="58" y="675"/>
                      <a:pt x="58" y="675"/>
                      <a:pt x="58" y="675"/>
                    </a:cubicBezTo>
                    <a:cubicBezTo>
                      <a:pt x="180" y="23"/>
                      <a:pt x="180" y="23"/>
                      <a:pt x="180" y="23"/>
                    </a:cubicBezTo>
                    <a:cubicBezTo>
                      <a:pt x="181" y="16"/>
                      <a:pt x="176" y="9"/>
                      <a:pt x="169" y="7"/>
                    </a:cubicBezTo>
                    <a:cubicBezTo>
                      <a:pt x="138" y="1"/>
                      <a:pt x="138" y="1"/>
                      <a:pt x="138" y="1"/>
                    </a:cubicBezTo>
                    <a:cubicBezTo>
                      <a:pt x="131" y="0"/>
                      <a:pt x="124" y="5"/>
                      <a:pt x="122" y="12"/>
                    </a:cubicBezTo>
                    <a:cubicBezTo>
                      <a:pt x="0" y="664"/>
                      <a:pt x="0" y="664"/>
                      <a:pt x="0" y="664"/>
                    </a:cubicBezTo>
                    <a:cubicBezTo>
                      <a:pt x="13" y="756"/>
                      <a:pt x="13" y="756"/>
                      <a:pt x="13" y="756"/>
                    </a:cubicBezTo>
                  </a:path>
                </a:pathLst>
              </a:custGeom>
              <a:solidFill>
                <a:srgbClr val="F8E29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77" name="Freeform 94"/>
              <p:cNvSpPr/>
              <p:nvPr/>
            </p:nvSpPr>
            <p:spPr bwMode="auto">
              <a:xfrm>
                <a:off x="6616795" y="2223074"/>
                <a:ext cx="71438" cy="115888"/>
              </a:xfrm>
              <a:custGeom>
                <a:avLst/>
                <a:gdLst>
                  <a:gd name="T0" fmla="*/ 45 w 45"/>
                  <a:gd name="T1" fmla="*/ 9 h 73"/>
                  <a:gd name="T2" fmla="*/ 10 w 45"/>
                  <a:gd name="T3" fmla="*/ 73 h 73"/>
                  <a:gd name="T4" fmla="*/ 0 w 45"/>
                  <a:gd name="T5" fmla="*/ 0 h 73"/>
                  <a:gd name="T6" fmla="*/ 45 w 45"/>
                  <a:gd name="T7" fmla="*/ 9 h 73"/>
                </a:gdLst>
                <a:ahLst/>
                <a:cxnLst>
                  <a:cxn ang="0">
                    <a:pos x="T0" y="T1"/>
                  </a:cxn>
                  <a:cxn ang="0">
                    <a:pos x="T2" y="T3"/>
                  </a:cxn>
                  <a:cxn ang="0">
                    <a:pos x="T4" y="T5"/>
                  </a:cxn>
                  <a:cxn ang="0">
                    <a:pos x="T6" y="T7"/>
                  </a:cxn>
                </a:cxnLst>
                <a:rect l="0" t="0" r="r" b="b"/>
                <a:pathLst>
                  <a:path w="45" h="73">
                    <a:moveTo>
                      <a:pt x="45" y="9"/>
                    </a:moveTo>
                    <a:lnTo>
                      <a:pt x="10" y="73"/>
                    </a:lnTo>
                    <a:lnTo>
                      <a:pt x="0" y="0"/>
                    </a:lnTo>
                    <a:lnTo>
                      <a:pt x="45" y="9"/>
                    </a:lnTo>
                    <a:close/>
                  </a:path>
                </a:pathLst>
              </a:custGeom>
              <a:solidFill>
                <a:srgbClr val="38737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78" name="Freeform 95"/>
              <p:cNvSpPr/>
              <p:nvPr/>
            </p:nvSpPr>
            <p:spPr bwMode="auto">
              <a:xfrm>
                <a:off x="6583457" y="-505847"/>
                <a:ext cx="679450" cy="2540008"/>
              </a:xfrm>
              <a:custGeom>
                <a:avLst/>
                <a:gdLst>
                  <a:gd name="T0" fmla="*/ 58 w 181"/>
                  <a:gd name="T1" fmla="*/ 675 h 675"/>
                  <a:gd name="T2" fmla="*/ 180 w 181"/>
                  <a:gd name="T3" fmla="*/ 23 h 675"/>
                  <a:gd name="T4" fmla="*/ 169 w 181"/>
                  <a:gd name="T5" fmla="*/ 7 h 675"/>
                  <a:gd name="T6" fmla="*/ 138 w 181"/>
                  <a:gd name="T7" fmla="*/ 1 h 675"/>
                  <a:gd name="T8" fmla="*/ 122 w 181"/>
                  <a:gd name="T9" fmla="*/ 12 h 675"/>
                  <a:gd name="T10" fmla="*/ 0 w 181"/>
                  <a:gd name="T11" fmla="*/ 664 h 675"/>
                  <a:gd name="T12" fmla="*/ 58 w 181"/>
                  <a:gd name="T13" fmla="*/ 675 h 675"/>
                </a:gdLst>
                <a:ahLst/>
                <a:cxnLst>
                  <a:cxn ang="0">
                    <a:pos x="T0" y="T1"/>
                  </a:cxn>
                  <a:cxn ang="0">
                    <a:pos x="T2" y="T3"/>
                  </a:cxn>
                  <a:cxn ang="0">
                    <a:pos x="T4" y="T5"/>
                  </a:cxn>
                  <a:cxn ang="0">
                    <a:pos x="T6" y="T7"/>
                  </a:cxn>
                  <a:cxn ang="0">
                    <a:pos x="T8" y="T9"/>
                  </a:cxn>
                  <a:cxn ang="0">
                    <a:pos x="T10" y="T11"/>
                  </a:cxn>
                  <a:cxn ang="0">
                    <a:pos x="T12" y="T13"/>
                  </a:cxn>
                </a:cxnLst>
                <a:rect l="0" t="0" r="r" b="b"/>
                <a:pathLst>
                  <a:path w="181" h="675">
                    <a:moveTo>
                      <a:pt x="58" y="675"/>
                    </a:moveTo>
                    <a:cubicBezTo>
                      <a:pt x="180" y="23"/>
                      <a:pt x="180" y="23"/>
                      <a:pt x="180" y="23"/>
                    </a:cubicBezTo>
                    <a:cubicBezTo>
                      <a:pt x="181" y="16"/>
                      <a:pt x="176" y="9"/>
                      <a:pt x="169" y="7"/>
                    </a:cubicBezTo>
                    <a:cubicBezTo>
                      <a:pt x="138" y="1"/>
                      <a:pt x="138" y="1"/>
                      <a:pt x="138" y="1"/>
                    </a:cubicBezTo>
                    <a:cubicBezTo>
                      <a:pt x="131" y="0"/>
                      <a:pt x="124" y="5"/>
                      <a:pt x="122" y="12"/>
                    </a:cubicBezTo>
                    <a:cubicBezTo>
                      <a:pt x="0" y="664"/>
                      <a:pt x="0" y="664"/>
                      <a:pt x="0" y="664"/>
                    </a:cubicBezTo>
                    <a:cubicBezTo>
                      <a:pt x="58" y="675"/>
                      <a:pt x="58" y="675"/>
                      <a:pt x="58" y="675"/>
                    </a:cubicBezTo>
                  </a:path>
                </a:pathLst>
              </a:custGeom>
              <a:solidFill>
                <a:srgbClr val="82828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79" name="Freeform 96"/>
              <p:cNvSpPr/>
              <p:nvPr/>
            </p:nvSpPr>
            <p:spPr bwMode="auto">
              <a:xfrm>
                <a:off x="6888257" y="-501084"/>
                <a:ext cx="115888" cy="481014"/>
              </a:xfrm>
              <a:custGeom>
                <a:avLst/>
                <a:gdLst>
                  <a:gd name="T0" fmla="*/ 8 w 31"/>
                  <a:gd name="T1" fmla="*/ 124 h 128"/>
                  <a:gd name="T2" fmla="*/ 3 w 31"/>
                  <a:gd name="T3" fmla="*/ 127 h 128"/>
                  <a:gd name="T4" fmla="*/ 0 w 31"/>
                  <a:gd name="T5" fmla="*/ 123 h 128"/>
                  <a:gd name="T6" fmla="*/ 23 w 31"/>
                  <a:gd name="T7" fmla="*/ 3 h 128"/>
                  <a:gd name="T8" fmla="*/ 27 w 31"/>
                  <a:gd name="T9" fmla="*/ 0 h 128"/>
                  <a:gd name="T10" fmla="*/ 30 w 31"/>
                  <a:gd name="T11" fmla="*/ 5 h 128"/>
                  <a:gd name="T12" fmla="*/ 8 w 31"/>
                  <a:gd name="T13" fmla="*/ 124 h 128"/>
                </a:gdLst>
                <a:ahLst/>
                <a:cxnLst>
                  <a:cxn ang="0">
                    <a:pos x="T0" y="T1"/>
                  </a:cxn>
                  <a:cxn ang="0">
                    <a:pos x="T2" y="T3"/>
                  </a:cxn>
                  <a:cxn ang="0">
                    <a:pos x="T4" y="T5"/>
                  </a:cxn>
                  <a:cxn ang="0">
                    <a:pos x="T6" y="T7"/>
                  </a:cxn>
                  <a:cxn ang="0">
                    <a:pos x="T8" y="T9"/>
                  </a:cxn>
                  <a:cxn ang="0">
                    <a:pos x="T10" y="T11"/>
                  </a:cxn>
                  <a:cxn ang="0">
                    <a:pos x="T12" y="T13"/>
                  </a:cxn>
                </a:cxnLst>
                <a:rect l="0" t="0" r="r" b="b"/>
                <a:pathLst>
                  <a:path w="31" h="128">
                    <a:moveTo>
                      <a:pt x="8" y="124"/>
                    </a:moveTo>
                    <a:cubicBezTo>
                      <a:pt x="8" y="126"/>
                      <a:pt x="6" y="128"/>
                      <a:pt x="3" y="127"/>
                    </a:cubicBezTo>
                    <a:cubicBezTo>
                      <a:pt x="1" y="127"/>
                      <a:pt x="0" y="125"/>
                      <a:pt x="0" y="123"/>
                    </a:cubicBezTo>
                    <a:cubicBezTo>
                      <a:pt x="23" y="3"/>
                      <a:pt x="23" y="3"/>
                      <a:pt x="23" y="3"/>
                    </a:cubicBezTo>
                    <a:cubicBezTo>
                      <a:pt x="23" y="1"/>
                      <a:pt x="25" y="0"/>
                      <a:pt x="27" y="0"/>
                    </a:cubicBezTo>
                    <a:cubicBezTo>
                      <a:pt x="29" y="1"/>
                      <a:pt x="31" y="3"/>
                      <a:pt x="30" y="5"/>
                    </a:cubicBezTo>
                    <a:cubicBezTo>
                      <a:pt x="8" y="124"/>
                      <a:pt x="8" y="124"/>
                      <a:pt x="8" y="124"/>
                    </a:cubicBezTo>
                  </a:path>
                </a:pathLst>
              </a:custGeom>
              <a:solidFill>
                <a:srgbClr val="82828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80" name="Freeform 97"/>
              <p:cNvSpPr/>
              <p:nvPr/>
            </p:nvSpPr>
            <p:spPr bwMode="auto">
              <a:xfrm>
                <a:off x="6977158" y="-489971"/>
                <a:ext cx="112713" cy="71438"/>
              </a:xfrm>
              <a:custGeom>
                <a:avLst/>
                <a:gdLst>
                  <a:gd name="T0" fmla="*/ 64 w 71"/>
                  <a:gd name="T1" fmla="*/ 45 h 45"/>
                  <a:gd name="T2" fmla="*/ 0 w 71"/>
                  <a:gd name="T3" fmla="*/ 31 h 45"/>
                  <a:gd name="T4" fmla="*/ 7 w 71"/>
                  <a:gd name="T5" fmla="*/ 0 h 45"/>
                  <a:gd name="T6" fmla="*/ 71 w 71"/>
                  <a:gd name="T7" fmla="*/ 14 h 45"/>
                  <a:gd name="T8" fmla="*/ 64 w 71"/>
                  <a:gd name="T9" fmla="*/ 45 h 45"/>
                </a:gdLst>
                <a:ahLst/>
                <a:cxnLst>
                  <a:cxn ang="0">
                    <a:pos x="T0" y="T1"/>
                  </a:cxn>
                  <a:cxn ang="0">
                    <a:pos x="T2" y="T3"/>
                  </a:cxn>
                  <a:cxn ang="0">
                    <a:pos x="T4" y="T5"/>
                  </a:cxn>
                  <a:cxn ang="0">
                    <a:pos x="T6" y="T7"/>
                  </a:cxn>
                  <a:cxn ang="0">
                    <a:pos x="T8" y="T9"/>
                  </a:cxn>
                </a:cxnLst>
                <a:rect l="0" t="0" r="r" b="b"/>
                <a:pathLst>
                  <a:path w="71" h="45">
                    <a:moveTo>
                      <a:pt x="64" y="45"/>
                    </a:moveTo>
                    <a:lnTo>
                      <a:pt x="0" y="31"/>
                    </a:lnTo>
                    <a:lnTo>
                      <a:pt x="7" y="0"/>
                    </a:lnTo>
                    <a:lnTo>
                      <a:pt x="71" y="14"/>
                    </a:lnTo>
                    <a:lnTo>
                      <a:pt x="64" y="45"/>
                    </a:lnTo>
                    <a:close/>
                  </a:path>
                </a:pathLst>
              </a:custGeom>
              <a:solidFill>
                <a:srgbClr val="82828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81" name="Freeform 98"/>
              <p:cNvSpPr/>
              <p:nvPr/>
            </p:nvSpPr>
            <p:spPr bwMode="auto">
              <a:xfrm>
                <a:off x="6977158" y="-489971"/>
                <a:ext cx="112713" cy="71438"/>
              </a:xfrm>
              <a:custGeom>
                <a:avLst/>
                <a:gdLst>
                  <a:gd name="T0" fmla="*/ 64 w 71"/>
                  <a:gd name="T1" fmla="*/ 45 h 45"/>
                  <a:gd name="T2" fmla="*/ 0 w 71"/>
                  <a:gd name="T3" fmla="*/ 31 h 45"/>
                  <a:gd name="T4" fmla="*/ 7 w 71"/>
                  <a:gd name="T5" fmla="*/ 0 h 45"/>
                  <a:gd name="T6" fmla="*/ 71 w 71"/>
                  <a:gd name="T7" fmla="*/ 14 h 45"/>
                  <a:gd name="T8" fmla="*/ 64 w 71"/>
                  <a:gd name="T9" fmla="*/ 45 h 45"/>
                </a:gdLst>
                <a:ahLst/>
                <a:cxnLst>
                  <a:cxn ang="0">
                    <a:pos x="T0" y="T1"/>
                  </a:cxn>
                  <a:cxn ang="0">
                    <a:pos x="T2" y="T3"/>
                  </a:cxn>
                  <a:cxn ang="0">
                    <a:pos x="T4" y="T5"/>
                  </a:cxn>
                  <a:cxn ang="0">
                    <a:pos x="T6" y="T7"/>
                  </a:cxn>
                  <a:cxn ang="0">
                    <a:pos x="T8" y="T9"/>
                  </a:cxn>
                </a:cxnLst>
                <a:rect l="0" t="0" r="r" b="b"/>
                <a:pathLst>
                  <a:path w="71" h="45">
                    <a:moveTo>
                      <a:pt x="64" y="45"/>
                    </a:moveTo>
                    <a:lnTo>
                      <a:pt x="0" y="31"/>
                    </a:lnTo>
                    <a:lnTo>
                      <a:pt x="7" y="0"/>
                    </a:lnTo>
                    <a:lnTo>
                      <a:pt x="71" y="14"/>
                    </a:lnTo>
                    <a:lnTo>
                      <a:pt x="64" y="4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82" name="Freeform 99"/>
              <p:cNvSpPr/>
              <p:nvPr/>
            </p:nvSpPr>
            <p:spPr bwMode="auto">
              <a:xfrm>
                <a:off x="6981920" y="-505847"/>
                <a:ext cx="280988" cy="406401"/>
              </a:xfrm>
              <a:custGeom>
                <a:avLst/>
                <a:gdLst>
                  <a:gd name="T0" fmla="*/ 63 w 75"/>
                  <a:gd name="T1" fmla="*/ 7 h 108"/>
                  <a:gd name="T2" fmla="*/ 32 w 75"/>
                  <a:gd name="T3" fmla="*/ 1 h 108"/>
                  <a:gd name="T4" fmla="*/ 16 w 75"/>
                  <a:gd name="T5" fmla="*/ 12 h 108"/>
                  <a:gd name="T6" fmla="*/ 0 w 75"/>
                  <a:gd name="T7" fmla="*/ 96 h 108"/>
                  <a:gd name="T8" fmla="*/ 58 w 75"/>
                  <a:gd name="T9" fmla="*/ 108 h 108"/>
                  <a:gd name="T10" fmla="*/ 74 w 75"/>
                  <a:gd name="T11" fmla="*/ 23 h 108"/>
                  <a:gd name="T12" fmla="*/ 63 w 75"/>
                  <a:gd name="T13" fmla="*/ 7 h 108"/>
                </a:gdLst>
                <a:ahLst/>
                <a:cxnLst>
                  <a:cxn ang="0">
                    <a:pos x="T0" y="T1"/>
                  </a:cxn>
                  <a:cxn ang="0">
                    <a:pos x="T2" y="T3"/>
                  </a:cxn>
                  <a:cxn ang="0">
                    <a:pos x="T4" y="T5"/>
                  </a:cxn>
                  <a:cxn ang="0">
                    <a:pos x="T6" y="T7"/>
                  </a:cxn>
                  <a:cxn ang="0">
                    <a:pos x="T8" y="T9"/>
                  </a:cxn>
                  <a:cxn ang="0">
                    <a:pos x="T10" y="T11"/>
                  </a:cxn>
                  <a:cxn ang="0">
                    <a:pos x="T12" y="T13"/>
                  </a:cxn>
                </a:cxnLst>
                <a:rect l="0" t="0" r="r" b="b"/>
                <a:pathLst>
                  <a:path w="75" h="108">
                    <a:moveTo>
                      <a:pt x="63" y="7"/>
                    </a:moveTo>
                    <a:cubicBezTo>
                      <a:pt x="32" y="1"/>
                      <a:pt x="32" y="1"/>
                      <a:pt x="32" y="1"/>
                    </a:cubicBezTo>
                    <a:cubicBezTo>
                      <a:pt x="25" y="0"/>
                      <a:pt x="18" y="5"/>
                      <a:pt x="16" y="12"/>
                    </a:cubicBezTo>
                    <a:cubicBezTo>
                      <a:pt x="0" y="96"/>
                      <a:pt x="0" y="96"/>
                      <a:pt x="0" y="96"/>
                    </a:cubicBezTo>
                    <a:cubicBezTo>
                      <a:pt x="58" y="108"/>
                      <a:pt x="58" y="108"/>
                      <a:pt x="58" y="108"/>
                    </a:cubicBezTo>
                    <a:cubicBezTo>
                      <a:pt x="74" y="23"/>
                      <a:pt x="74" y="23"/>
                      <a:pt x="74" y="23"/>
                    </a:cubicBezTo>
                    <a:cubicBezTo>
                      <a:pt x="75" y="16"/>
                      <a:pt x="70" y="9"/>
                      <a:pt x="63" y="7"/>
                    </a:cubicBezTo>
                  </a:path>
                </a:pathLst>
              </a:custGeom>
              <a:solidFill>
                <a:srgbClr val="47474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83" name="Oval 100"/>
              <p:cNvSpPr>
                <a:spLocks noChangeArrowheads="1"/>
              </p:cNvSpPr>
              <p:nvPr/>
            </p:nvSpPr>
            <p:spPr bwMode="auto">
              <a:xfrm>
                <a:off x="6899370" y="-88333"/>
                <a:ext cx="47625" cy="46038"/>
              </a:xfrm>
              <a:prstGeom prst="ellipse">
                <a:avLst/>
              </a:prstGeom>
              <a:solidFill>
                <a:srgbClr val="82828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84" name="Freeform 101"/>
              <p:cNvSpPr/>
              <p:nvPr/>
            </p:nvSpPr>
            <p:spPr bwMode="auto">
              <a:xfrm>
                <a:off x="6346920" y="800670"/>
                <a:ext cx="1028700" cy="1603380"/>
              </a:xfrm>
              <a:custGeom>
                <a:avLst/>
                <a:gdLst>
                  <a:gd name="T0" fmla="*/ 542 w 648"/>
                  <a:gd name="T1" fmla="*/ 1010 h 1010"/>
                  <a:gd name="T2" fmla="*/ 107 w 648"/>
                  <a:gd name="T3" fmla="*/ 1010 h 1010"/>
                  <a:gd name="T4" fmla="*/ 0 w 648"/>
                  <a:gd name="T5" fmla="*/ 0 h 1010"/>
                  <a:gd name="T6" fmla="*/ 648 w 648"/>
                  <a:gd name="T7" fmla="*/ 0 h 1010"/>
                  <a:gd name="T8" fmla="*/ 542 w 648"/>
                  <a:gd name="T9" fmla="*/ 1010 h 1010"/>
                </a:gdLst>
                <a:ahLst/>
                <a:cxnLst>
                  <a:cxn ang="0">
                    <a:pos x="T0" y="T1"/>
                  </a:cxn>
                  <a:cxn ang="0">
                    <a:pos x="T2" y="T3"/>
                  </a:cxn>
                  <a:cxn ang="0">
                    <a:pos x="T4" y="T5"/>
                  </a:cxn>
                  <a:cxn ang="0">
                    <a:pos x="T6" y="T7"/>
                  </a:cxn>
                  <a:cxn ang="0">
                    <a:pos x="T8" y="T9"/>
                  </a:cxn>
                </a:cxnLst>
                <a:rect l="0" t="0" r="r" b="b"/>
                <a:pathLst>
                  <a:path w="648" h="1010">
                    <a:moveTo>
                      <a:pt x="542" y="1010"/>
                    </a:moveTo>
                    <a:lnTo>
                      <a:pt x="107" y="1010"/>
                    </a:lnTo>
                    <a:lnTo>
                      <a:pt x="0" y="0"/>
                    </a:lnTo>
                    <a:lnTo>
                      <a:pt x="648" y="0"/>
                    </a:lnTo>
                    <a:lnTo>
                      <a:pt x="542" y="1010"/>
                    </a:lnTo>
                    <a:close/>
                  </a:path>
                </a:pathLst>
              </a:custGeom>
              <a:solidFill>
                <a:srgbClr val="FA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85" name="Freeform 102"/>
              <p:cNvSpPr/>
              <p:nvPr/>
            </p:nvSpPr>
            <p:spPr bwMode="auto">
              <a:xfrm>
                <a:off x="6346920" y="800670"/>
                <a:ext cx="1028700" cy="1603380"/>
              </a:xfrm>
              <a:custGeom>
                <a:avLst/>
                <a:gdLst>
                  <a:gd name="T0" fmla="*/ 542 w 648"/>
                  <a:gd name="T1" fmla="*/ 1010 h 1010"/>
                  <a:gd name="T2" fmla="*/ 107 w 648"/>
                  <a:gd name="T3" fmla="*/ 1010 h 1010"/>
                  <a:gd name="T4" fmla="*/ 0 w 648"/>
                  <a:gd name="T5" fmla="*/ 0 h 1010"/>
                  <a:gd name="T6" fmla="*/ 648 w 648"/>
                  <a:gd name="T7" fmla="*/ 0 h 1010"/>
                  <a:gd name="T8" fmla="*/ 542 w 648"/>
                  <a:gd name="T9" fmla="*/ 1010 h 1010"/>
                </a:gdLst>
                <a:ahLst/>
                <a:cxnLst>
                  <a:cxn ang="0">
                    <a:pos x="T0" y="T1"/>
                  </a:cxn>
                  <a:cxn ang="0">
                    <a:pos x="T2" y="T3"/>
                  </a:cxn>
                  <a:cxn ang="0">
                    <a:pos x="T4" y="T5"/>
                  </a:cxn>
                  <a:cxn ang="0">
                    <a:pos x="T6" y="T7"/>
                  </a:cxn>
                  <a:cxn ang="0">
                    <a:pos x="T8" y="T9"/>
                  </a:cxn>
                </a:cxnLst>
                <a:rect l="0" t="0" r="r" b="b"/>
                <a:pathLst>
                  <a:path w="648" h="1010">
                    <a:moveTo>
                      <a:pt x="542" y="1010"/>
                    </a:moveTo>
                    <a:lnTo>
                      <a:pt x="107" y="1010"/>
                    </a:lnTo>
                    <a:lnTo>
                      <a:pt x="0" y="0"/>
                    </a:lnTo>
                    <a:lnTo>
                      <a:pt x="648" y="0"/>
                    </a:lnTo>
                    <a:lnTo>
                      <a:pt x="542" y="10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86" name="Freeform 103"/>
              <p:cNvSpPr/>
              <p:nvPr/>
            </p:nvSpPr>
            <p:spPr bwMode="auto">
              <a:xfrm>
                <a:off x="6504082" y="2289750"/>
                <a:ext cx="714375" cy="114300"/>
              </a:xfrm>
              <a:custGeom>
                <a:avLst/>
                <a:gdLst>
                  <a:gd name="T0" fmla="*/ 0 w 450"/>
                  <a:gd name="T1" fmla="*/ 0 h 72"/>
                  <a:gd name="T2" fmla="*/ 8 w 450"/>
                  <a:gd name="T3" fmla="*/ 72 h 72"/>
                  <a:gd name="T4" fmla="*/ 443 w 450"/>
                  <a:gd name="T5" fmla="*/ 72 h 72"/>
                  <a:gd name="T6" fmla="*/ 450 w 450"/>
                  <a:gd name="T7" fmla="*/ 0 h 72"/>
                  <a:gd name="T8" fmla="*/ 0 w 450"/>
                  <a:gd name="T9" fmla="*/ 0 h 72"/>
                </a:gdLst>
                <a:ahLst/>
                <a:cxnLst>
                  <a:cxn ang="0">
                    <a:pos x="T0" y="T1"/>
                  </a:cxn>
                  <a:cxn ang="0">
                    <a:pos x="T2" y="T3"/>
                  </a:cxn>
                  <a:cxn ang="0">
                    <a:pos x="T4" y="T5"/>
                  </a:cxn>
                  <a:cxn ang="0">
                    <a:pos x="T6" y="T7"/>
                  </a:cxn>
                  <a:cxn ang="0">
                    <a:pos x="T8" y="T9"/>
                  </a:cxn>
                </a:cxnLst>
                <a:rect l="0" t="0" r="r" b="b"/>
                <a:pathLst>
                  <a:path w="450" h="72">
                    <a:moveTo>
                      <a:pt x="0" y="0"/>
                    </a:moveTo>
                    <a:lnTo>
                      <a:pt x="8" y="72"/>
                    </a:lnTo>
                    <a:lnTo>
                      <a:pt x="443" y="72"/>
                    </a:lnTo>
                    <a:lnTo>
                      <a:pt x="450" y="0"/>
                    </a:lnTo>
                    <a:lnTo>
                      <a:pt x="0" y="0"/>
                    </a:lnTo>
                    <a:close/>
                  </a:path>
                </a:pathLst>
              </a:custGeom>
              <a:solidFill>
                <a:srgbClr val="00A8C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87" name="Freeform 104"/>
              <p:cNvSpPr/>
              <p:nvPr/>
            </p:nvSpPr>
            <p:spPr bwMode="auto">
              <a:xfrm>
                <a:off x="6504082" y="2289750"/>
                <a:ext cx="714375" cy="114300"/>
              </a:xfrm>
              <a:custGeom>
                <a:avLst/>
                <a:gdLst>
                  <a:gd name="T0" fmla="*/ 0 w 450"/>
                  <a:gd name="T1" fmla="*/ 0 h 72"/>
                  <a:gd name="T2" fmla="*/ 8 w 450"/>
                  <a:gd name="T3" fmla="*/ 72 h 72"/>
                  <a:gd name="T4" fmla="*/ 443 w 450"/>
                  <a:gd name="T5" fmla="*/ 72 h 72"/>
                  <a:gd name="T6" fmla="*/ 450 w 450"/>
                  <a:gd name="T7" fmla="*/ 0 h 72"/>
                  <a:gd name="T8" fmla="*/ 0 w 450"/>
                  <a:gd name="T9" fmla="*/ 0 h 72"/>
                </a:gdLst>
                <a:ahLst/>
                <a:cxnLst>
                  <a:cxn ang="0">
                    <a:pos x="T0" y="T1"/>
                  </a:cxn>
                  <a:cxn ang="0">
                    <a:pos x="T2" y="T3"/>
                  </a:cxn>
                  <a:cxn ang="0">
                    <a:pos x="T4" y="T5"/>
                  </a:cxn>
                  <a:cxn ang="0">
                    <a:pos x="T6" y="T7"/>
                  </a:cxn>
                  <a:cxn ang="0">
                    <a:pos x="T8" y="T9"/>
                  </a:cxn>
                </a:cxnLst>
                <a:rect l="0" t="0" r="r" b="b"/>
                <a:pathLst>
                  <a:path w="450" h="72">
                    <a:moveTo>
                      <a:pt x="0" y="0"/>
                    </a:moveTo>
                    <a:lnTo>
                      <a:pt x="8" y="72"/>
                    </a:lnTo>
                    <a:lnTo>
                      <a:pt x="443" y="72"/>
                    </a:lnTo>
                    <a:lnTo>
                      <a:pt x="45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88" name="Freeform 105"/>
              <p:cNvSpPr/>
              <p:nvPr/>
            </p:nvSpPr>
            <p:spPr bwMode="auto">
              <a:xfrm>
                <a:off x="6385020" y="1161034"/>
                <a:ext cx="952500" cy="881065"/>
              </a:xfrm>
              <a:custGeom>
                <a:avLst/>
                <a:gdLst>
                  <a:gd name="T0" fmla="*/ 541 w 600"/>
                  <a:gd name="T1" fmla="*/ 555 h 555"/>
                  <a:gd name="T2" fmla="*/ 600 w 600"/>
                  <a:gd name="T3" fmla="*/ 0 h 555"/>
                  <a:gd name="T4" fmla="*/ 0 w 600"/>
                  <a:gd name="T5" fmla="*/ 0 h 555"/>
                  <a:gd name="T6" fmla="*/ 59 w 600"/>
                  <a:gd name="T7" fmla="*/ 555 h 555"/>
                  <a:gd name="T8" fmla="*/ 541 w 600"/>
                  <a:gd name="T9" fmla="*/ 555 h 555"/>
                </a:gdLst>
                <a:ahLst/>
                <a:cxnLst>
                  <a:cxn ang="0">
                    <a:pos x="T0" y="T1"/>
                  </a:cxn>
                  <a:cxn ang="0">
                    <a:pos x="T2" y="T3"/>
                  </a:cxn>
                  <a:cxn ang="0">
                    <a:pos x="T4" y="T5"/>
                  </a:cxn>
                  <a:cxn ang="0">
                    <a:pos x="T6" y="T7"/>
                  </a:cxn>
                  <a:cxn ang="0">
                    <a:pos x="T8" y="T9"/>
                  </a:cxn>
                </a:cxnLst>
                <a:rect l="0" t="0" r="r" b="b"/>
                <a:pathLst>
                  <a:path w="600" h="555">
                    <a:moveTo>
                      <a:pt x="541" y="555"/>
                    </a:moveTo>
                    <a:lnTo>
                      <a:pt x="600" y="0"/>
                    </a:lnTo>
                    <a:lnTo>
                      <a:pt x="0" y="0"/>
                    </a:lnTo>
                    <a:lnTo>
                      <a:pt x="59" y="555"/>
                    </a:lnTo>
                    <a:lnTo>
                      <a:pt x="541" y="555"/>
                    </a:lnTo>
                    <a:close/>
                  </a:path>
                </a:pathLst>
              </a:custGeom>
              <a:solidFill>
                <a:srgbClr val="40DD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89" name="Freeform 106"/>
              <p:cNvSpPr/>
              <p:nvPr/>
            </p:nvSpPr>
            <p:spPr bwMode="auto">
              <a:xfrm>
                <a:off x="6385020" y="1161034"/>
                <a:ext cx="952500" cy="881065"/>
              </a:xfrm>
              <a:custGeom>
                <a:avLst/>
                <a:gdLst>
                  <a:gd name="T0" fmla="*/ 541 w 600"/>
                  <a:gd name="T1" fmla="*/ 555 h 555"/>
                  <a:gd name="T2" fmla="*/ 600 w 600"/>
                  <a:gd name="T3" fmla="*/ 0 h 555"/>
                  <a:gd name="T4" fmla="*/ 0 w 600"/>
                  <a:gd name="T5" fmla="*/ 0 h 555"/>
                  <a:gd name="T6" fmla="*/ 59 w 600"/>
                  <a:gd name="T7" fmla="*/ 555 h 555"/>
                  <a:gd name="T8" fmla="*/ 541 w 600"/>
                  <a:gd name="T9" fmla="*/ 555 h 555"/>
                </a:gdLst>
                <a:ahLst/>
                <a:cxnLst>
                  <a:cxn ang="0">
                    <a:pos x="T0" y="T1"/>
                  </a:cxn>
                  <a:cxn ang="0">
                    <a:pos x="T2" y="T3"/>
                  </a:cxn>
                  <a:cxn ang="0">
                    <a:pos x="T4" y="T5"/>
                  </a:cxn>
                  <a:cxn ang="0">
                    <a:pos x="T6" y="T7"/>
                  </a:cxn>
                  <a:cxn ang="0">
                    <a:pos x="T8" y="T9"/>
                  </a:cxn>
                </a:cxnLst>
                <a:rect l="0" t="0" r="r" b="b"/>
                <a:pathLst>
                  <a:path w="600" h="555">
                    <a:moveTo>
                      <a:pt x="541" y="555"/>
                    </a:moveTo>
                    <a:lnTo>
                      <a:pt x="600" y="0"/>
                    </a:lnTo>
                    <a:lnTo>
                      <a:pt x="0" y="0"/>
                    </a:lnTo>
                    <a:lnTo>
                      <a:pt x="59" y="555"/>
                    </a:lnTo>
                    <a:lnTo>
                      <a:pt x="541" y="55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90" name="Freeform 107"/>
              <p:cNvSpPr>
                <a:spLocks noEditPoints="1"/>
              </p:cNvSpPr>
              <p:nvPr/>
            </p:nvSpPr>
            <p:spPr bwMode="auto">
              <a:xfrm>
                <a:off x="6973983" y="-501084"/>
                <a:ext cx="11113" cy="11113"/>
              </a:xfrm>
              <a:custGeom>
                <a:avLst/>
                <a:gdLst>
                  <a:gd name="T0" fmla="*/ 3 w 3"/>
                  <a:gd name="T1" fmla="*/ 0 h 3"/>
                  <a:gd name="T2" fmla="*/ 0 w 3"/>
                  <a:gd name="T3" fmla="*/ 3 h 3"/>
                  <a:gd name="T4" fmla="*/ 3 w 3"/>
                  <a:gd name="T5" fmla="*/ 0 h 3"/>
                  <a:gd name="T6" fmla="*/ 3 w 3"/>
                  <a:gd name="T7" fmla="*/ 0 h 3"/>
                  <a:gd name="T8" fmla="*/ 3 w 3"/>
                  <a:gd name="T9" fmla="*/ 0 h 3"/>
                  <a:gd name="T10" fmla="*/ 3 w 3"/>
                  <a:gd name="T11" fmla="*/ 0 h 3"/>
                  <a:gd name="T12" fmla="*/ 3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0"/>
                    </a:moveTo>
                    <a:cubicBezTo>
                      <a:pt x="2" y="0"/>
                      <a:pt x="0" y="1"/>
                      <a:pt x="0" y="3"/>
                    </a:cubicBezTo>
                    <a:cubicBezTo>
                      <a:pt x="0" y="1"/>
                      <a:pt x="2" y="0"/>
                      <a:pt x="3" y="0"/>
                    </a:cubicBezTo>
                    <a:moveTo>
                      <a:pt x="3" y="0"/>
                    </a:moveTo>
                    <a:cubicBezTo>
                      <a:pt x="3" y="0"/>
                      <a:pt x="3" y="0"/>
                      <a:pt x="3" y="0"/>
                    </a:cubicBezTo>
                    <a:cubicBezTo>
                      <a:pt x="3" y="0"/>
                      <a:pt x="3" y="0"/>
                      <a:pt x="3" y="0"/>
                    </a:cubicBezTo>
                    <a:cubicBezTo>
                      <a:pt x="3" y="0"/>
                      <a:pt x="3" y="0"/>
                      <a:pt x="3" y="0"/>
                    </a:cubicBezTo>
                  </a:path>
                </a:pathLst>
              </a:custGeom>
              <a:solidFill>
                <a:srgbClr val="1F302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91" name="Freeform 108"/>
              <p:cNvSpPr>
                <a:spLocks noEditPoints="1"/>
              </p:cNvSpPr>
              <p:nvPr/>
            </p:nvSpPr>
            <p:spPr bwMode="auto">
              <a:xfrm>
                <a:off x="7094633" y="-501084"/>
                <a:ext cx="165100" cy="74613"/>
              </a:xfrm>
              <a:custGeom>
                <a:avLst/>
                <a:gdLst>
                  <a:gd name="T0" fmla="*/ 16 w 44"/>
                  <a:gd name="T1" fmla="*/ 3 h 20"/>
                  <a:gd name="T2" fmla="*/ 16 w 44"/>
                  <a:gd name="T3" fmla="*/ 3 h 20"/>
                  <a:gd name="T4" fmla="*/ 33 w 44"/>
                  <a:gd name="T5" fmla="*/ 6 h 20"/>
                  <a:gd name="T6" fmla="*/ 44 w 44"/>
                  <a:gd name="T7" fmla="*/ 20 h 20"/>
                  <a:gd name="T8" fmla="*/ 33 w 44"/>
                  <a:gd name="T9" fmla="*/ 6 h 20"/>
                  <a:gd name="T10" fmla="*/ 16 w 44"/>
                  <a:gd name="T11" fmla="*/ 3 h 20"/>
                  <a:gd name="T12" fmla="*/ 0 w 44"/>
                  <a:gd name="T13" fmla="*/ 0 h 20"/>
                  <a:gd name="T14" fmla="*/ 2 w 44"/>
                  <a:gd name="T15" fmla="*/ 0 h 20"/>
                  <a:gd name="T16" fmla="*/ 5 w 44"/>
                  <a:gd name="T17" fmla="*/ 1 h 20"/>
                  <a:gd name="T18" fmla="*/ 2 w 44"/>
                  <a:gd name="T19" fmla="*/ 0 h 20"/>
                  <a:gd name="T20" fmla="*/ 0 w 44"/>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20">
                    <a:moveTo>
                      <a:pt x="16" y="3"/>
                    </a:moveTo>
                    <a:cubicBezTo>
                      <a:pt x="16" y="3"/>
                      <a:pt x="16" y="3"/>
                      <a:pt x="16" y="3"/>
                    </a:cubicBezTo>
                    <a:cubicBezTo>
                      <a:pt x="33" y="6"/>
                      <a:pt x="33" y="6"/>
                      <a:pt x="33" y="6"/>
                    </a:cubicBezTo>
                    <a:cubicBezTo>
                      <a:pt x="40" y="7"/>
                      <a:pt x="44" y="13"/>
                      <a:pt x="44" y="20"/>
                    </a:cubicBezTo>
                    <a:cubicBezTo>
                      <a:pt x="44" y="13"/>
                      <a:pt x="40" y="7"/>
                      <a:pt x="33" y="6"/>
                    </a:cubicBezTo>
                    <a:cubicBezTo>
                      <a:pt x="16" y="3"/>
                      <a:pt x="16" y="3"/>
                      <a:pt x="16" y="3"/>
                    </a:cubicBezTo>
                    <a:moveTo>
                      <a:pt x="0" y="0"/>
                    </a:moveTo>
                    <a:cubicBezTo>
                      <a:pt x="1" y="0"/>
                      <a:pt x="2" y="0"/>
                      <a:pt x="2" y="0"/>
                    </a:cubicBezTo>
                    <a:cubicBezTo>
                      <a:pt x="5" y="1"/>
                      <a:pt x="5" y="1"/>
                      <a:pt x="5" y="1"/>
                    </a:cubicBezTo>
                    <a:cubicBezTo>
                      <a:pt x="2" y="0"/>
                      <a:pt x="2" y="0"/>
                      <a:pt x="2" y="0"/>
                    </a:cubicBezTo>
                    <a:cubicBezTo>
                      <a:pt x="2" y="0"/>
                      <a:pt x="1" y="0"/>
                      <a:pt x="0" y="0"/>
                    </a:cubicBezTo>
                  </a:path>
                </a:pathLst>
              </a:custGeom>
              <a:solidFill>
                <a:srgbClr val="1A292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92" name="Freeform 109"/>
              <p:cNvSpPr>
                <a:spLocks noEditPoints="1"/>
              </p:cNvSpPr>
              <p:nvPr/>
            </p:nvSpPr>
            <p:spPr bwMode="auto">
              <a:xfrm flipH="1">
                <a:off x="6988270" y="-501084"/>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solidFill>
                <a:srgbClr val="1F302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93" name="Freeform 110"/>
              <p:cNvSpPr>
                <a:spLocks noEditPoints="1"/>
              </p:cNvSpPr>
              <p:nvPr/>
            </p:nvSpPr>
            <p:spPr bwMode="auto">
              <a:xfrm>
                <a:off x="6929533" y="-486796"/>
                <a:ext cx="119063" cy="395289"/>
              </a:xfrm>
              <a:custGeom>
                <a:avLst/>
                <a:gdLst>
                  <a:gd name="T0" fmla="*/ 40 w 75"/>
                  <a:gd name="T1" fmla="*/ 29 h 249"/>
                  <a:gd name="T2" fmla="*/ 0 w 75"/>
                  <a:gd name="T3" fmla="*/ 249 h 249"/>
                  <a:gd name="T4" fmla="*/ 0 w 75"/>
                  <a:gd name="T5" fmla="*/ 249 h 249"/>
                  <a:gd name="T6" fmla="*/ 40 w 75"/>
                  <a:gd name="T7" fmla="*/ 29 h 249"/>
                  <a:gd name="T8" fmla="*/ 40 w 75"/>
                  <a:gd name="T9" fmla="*/ 29 h 249"/>
                  <a:gd name="T10" fmla="*/ 52 w 75"/>
                  <a:gd name="T11" fmla="*/ 0 h 249"/>
                  <a:gd name="T12" fmla="*/ 75 w 75"/>
                  <a:gd name="T13" fmla="*/ 7 h 249"/>
                  <a:gd name="T14" fmla="*/ 75 w 75"/>
                  <a:gd name="T15" fmla="*/ 7 h 249"/>
                  <a:gd name="T16" fmla="*/ 52 w 75"/>
                  <a:gd name="T17" fmla="*/ 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49">
                    <a:moveTo>
                      <a:pt x="40" y="29"/>
                    </a:moveTo>
                    <a:lnTo>
                      <a:pt x="0" y="249"/>
                    </a:lnTo>
                    <a:lnTo>
                      <a:pt x="0" y="249"/>
                    </a:lnTo>
                    <a:lnTo>
                      <a:pt x="40" y="29"/>
                    </a:lnTo>
                    <a:lnTo>
                      <a:pt x="40" y="29"/>
                    </a:lnTo>
                    <a:close/>
                    <a:moveTo>
                      <a:pt x="52" y="0"/>
                    </a:moveTo>
                    <a:lnTo>
                      <a:pt x="75" y="7"/>
                    </a:lnTo>
                    <a:lnTo>
                      <a:pt x="75" y="7"/>
                    </a:lnTo>
                    <a:lnTo>
                      <a:pt x="52" y="0"/>
                    </a:lnTo>
                    <a:close/>
                  </a:path>
                </a:pathLst>
              </a:custGeom>
              <a:solidFill>
                <a:srgbClr val="1F302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94" name="Freeform 111"/>
              <p:cNvSpPr>
                <a:spLocks noEditPoints="1"/>
              </p:cNvSpPr>
              <p:nvPr/>
            </p:nvSpPr>
            <p:spPr bwMode="auto">
              <a:xfrm>
                <a:off x="6929533" y="-486796"/>
                <a:ext cx="119063" cy="395289"/>
              </a:xfrm>
              <a:custGeom>
                <a:avLst/>
                <a:gdLst>
                  <a:gd name="T0" fmla="*/ 40 w 75"/>
                  <a:gd name="T1" fmla="*/ 29 h 249"/>
                  <a:gd name="T2" fmla="*/ 0 w 75"/>
                  <a:gd name="T3" fmla="*/ 249 h 249"/>
                  <a:gd name="T4" fmla="*/ 0 w 75"/>
                  <a:gd name="T5" fmla="*/ 249 h 249"/>
                  <a:gd name="T6" fmla="*/ 40 w 75"/>
                  <a:gd name="T7" fmla="*/ 29 h 249"/>
                  <a:gd name="T8" fmla="*/ 40 w 75"/>
                  <a:gd name="T9" fmla="*/ 29 h 249"/>
                  <a:gd name="T10" fmla="*/ 52 w 75"/>
                  <a:gd name="T11" fmla="*/ 0 h 249"/>
                  <a:gd name="T12" fmla="*/ 75 w 75"/>
                  <a:gd name="T13" fmla="*/ 7 h 249"/>
                  <a:gd name="T14" fmla="*/ 75 w 75"/>
                  <a:gd name="T15" fmla="*/ 7 h 249"/>
                  <a:gd name="T16" fmla="*/ 52 w 75"/>
                  <a:gd name="T17" fmla="*/ 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49">
                    <a:moveTo>
                      <a:pt x="40" y="29"/>
                    </a:moveTo>
                    <a:lnTo>
                      <a:pt x="0" y="249"/>
                    </a:lnTo>
                    <a:lnTo>
                      <a:pt x="0" y="249"/>
                    </a:lnTo>
                    <a:lnTo>
                      <a:pt x="40" y="29"/>
                    </a:lnTo>
                    <a:lnTo>
                      <a:pt x="40" y="29"/>
                    </a:lnTo>
                    <a:moveTo>
                      <a:pt x="52" y="0"/>
                    </a:moveTo>
                    <a:lnTo>
                      <a:pt x="75" y="7"/>
                    </a:lnTo>
                    <a:lnTo>
                      <a:pt x="75" y="7"/>
                    </a:lnTo>
                    <a:lnTo>
                      <a:pt x="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95" name="Rectangle 112"/>
              <p:cNvSpPr>
                <a:spLocks noChangeArrowheads="1"/>
              </p:cNvSpPr>
              <p:nvPr/>
            </p:nvSpPr>
            <p:spPr bwMode="auto">
              <a:xfrm>
                <a:off x="6929533" y="-91508"/>
                <a:ext cx="1588" cy="3175"/>
              </a:xfrm>
              <a:prstGeom prst="rect">
                <a:avLst/>
              </a:prstGeom>
              <a:solidFill>
                <a:srgbClr val="1A29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2700"/>
              </a:p>
            </p:txBody>
          </p:sp>
          <p:sp>
            <p:nvSpPr>
              <p:cNvPr id="96" name="Rectangle 113"/>
              <p:cNvSpPr>
                <a:spLocks noChangeArrowheads="1"/>
              </p:cNvSpPr>
              <p:nvPr/>
            </p:nvSpPr>
            <p:spPr bwMode="auto">
              <a:xfrm>
                <a:off x="6929533" y="-91508"/>
                <a:ext cx="1588"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2700"/>
              </a:p>
            </p:txBody>
          </p:sp>
          <p:sp>
            <p:nvSpPr>
              <p:cNvPr id="97" name="Freeform 114"/>
              <p:cNvSpPr>
                <a:spLocks noEditPoints="1"/>
              </p:cNvSpPr>
              <p:nvPr/>
            </p:nvSpPr>
            <p:spPr bwMode="auto">
              <a:xfrm>
                <a:off x="7289895" y="-399484"/>
                <a:ext cx="104775" cy="390526"/>
              </a:xfrm>
              <a:custGeom>
                <a:avLst/>
                <a:gdLst>
                  <a:gd name="T0" fmla="*/ 56 w 66"/>
                  <a:gd name="T1" fmla="*/ 33 h 246"/>
                  <a:gd name="T2" fmla="*/ 0 w 66"/>
                  <a:gd name="T3" fmla="*/ 246 h 246"/>
                  <a:gd name="T4" fmla="*/ 0 w 66"/>
                  <a:gd name="T5" fmla="*/ 246 h 246"/>
                  <a:gd name="T6" fmla="*/ 56 w 66"/>
                  <a:gd name="T7" fmla="*/ 35 h 246"/>
                  <a:gd name="T8" fmla="*/ 56 w 66"/>
                  <a:gd name="T9" fmla="*/ 33 h 246"/>
                  <a:gd name="T10" fmla="*/ 66 w 66"/>
                  <a:gd name="T11" fmla="*/ 0 h 246"/>
                  <a:gd name="T12" fmla="*/ 66 w 66"/>
                  <a:gd name="T13" fmla="*/ 0 h 246"/>
                  <a:gd name="T14" fmla="*/ 59 w 66"/>
                  <a:gd name="T15" fmla="*/ 23 h 246"/>
                  <a:gd name="T16" fmla="*/ 59 w 66"/>
                  <a:gd name="T17" fmla="*/ 23 h 246"/>
                  <a:gd name="T18" fmla="*/ 59 w 66"/>
                  <a:gd name="T19" fmla="*/ 23 h 246"/>
                  <a:gd name="T20" fmla="*/ 66 w 66"/>
                  <a:gd name="T21" fmla="*/ 0 h 246"/>
                  <a:gd name="T22" fmla="*/ 66 w 66"/>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246">
                    <a:moveTo>
                      <a:pt x="56" y="33"/>
                    </a:moveTo>
                    <a:lnTo>
                      <a:pt x="0" y="246"/>
                    </a:lnTo>
                    <a:lnTo>
                      <a:pt x="0" y="246"/>
                    </a:lnTo>
                    <a:lnTo>
                      <a:pt x="56" y="35"/>
                    </a:lnTo>
                    <a:lnTo>
                      <a:pt x="56" y="33"/>
                    </a:lnTo>
                    <a:close/>
                    <a:moveTo>
                      <a:pt x="66" y="0"/>
                    </a:moveTo>
                    <a:lnTo>
                      <a:pt x="66" y="0"/>
                    </a:lnTo>
                    <a:lnTo>
                      <a:pt x="59" y="23"/>
                    </a:lnTo>
                    <a:lnTo>
                      <a:pt x="59" y="23"/>
                    </a:lnTo>
                    <a:lnTo>
                      <a:pt x="59" y="23"/>
                    </a:lnTo>
                    <a:lnTo>
                      <a:pt x="66" y="0"/>
                    </a:lnTo>
                    <a:lnTo>
                      <a:pt x="66" y="0"/>
                    </a:lnTo>
                    <a:close/>
                  </a:path>
                </a:pathLst>
              </a:custGeom>
              <a:solidFill>
                <a:srgbClr val="1F302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98" name="Freeform 115"/>
              <p:cNvSpPr>
                <a:spLocks noEditPoints="1"/>
              </p:cNvSpPr>
              <p:nvPr/>
            </p:nvSpPr>
            <p:spPr bwMode="auto">
              <a:xfrm>
                <a:off x="7289895" y="-399484"/>
                <a:ext cx="104775" cy="390526"/>
              </a:xfrm>
              <a:custGeom>
                <a:avLst/>
                <a:gdLst>
                  <a:gd name="T0" fmla="*/ 56 w 66"/>
                  <a:gd name="T1" fmla="*/ 33 h 246"/>
                  <a:gd name="T2" fmla="*/ 0 w 66"/>
                  <a:gd name="T3" fmla="*/ 246 h 246"/>
                  <a:gd name="T4" fmla="*/ 0 w 66"/>
                  <a:gd name="T5" fmla="*/ 246 h 246"/>
                  <a:gd name="T6" fmla="*/ 56 w 66"/>
                  <a:gd name="T7" fmla="*/ 35 h 246"/>
                  <a:gd name="T8" fmla="*/ 56 w 66"/>
                  <a:gd name="T9" fmla="*/ 33 h 246"/>
                  <a:gd name="T10" fmla="*/ 66 w 66"/>
                  <a:gd name="T11" fmla="*/ 0 h 246"/>
                  <a:gd name="T12" fmla="*/ 66 w 66"/>
                  <a:gd name="T13" fmla="*/ 0 h 246"/>
                  <a:gd name="T14" fmla="*/ 59 w 66"/>
                  <a:gd name="T15" fmla="*/ 23 h 246"/>
                  <a:gd name="T16" fmla="*/ 59 w 66"/>
                  <a:gd name="T17" fmla="*/ 23 h 246"/>
                  <a:gd name="T18" fmla="*/ 59 w 66"/>
                  <a:gd name="T19" fmla="*/ 23 h 246"/>
                  <a:gd name="T20" fmla="*/ 66 w 66"/>
                  <a:gd name="T21" fmla="*/ 0 h 246"/>
                  <a:gd name="T22" fmla="*/ 66 w 66"/>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246">
                    <a:moveTo>
                      <a:pt x="56" y="33"/>
                    </a:moveTo>
                    <a:lnTo>
                      <a:pt x="0" y="246"/>
                    </a:lnTo>
                    <a:lnTo>
                      <a:pt x="0" y="246"/>
                    </a:lnTo>
                    <a:lnTo>
                      <a:pt x="56" y="35"/>
                    </a:lnTo>
                    <a:lnTo>
                      <a:pt x="56" y="33"/>
                    </a:lnTo>
                    <a:moveTo>
                      <a:pt x="66" y="0"/>
                    </a:moveTo>
                    <a:lnTo>
                      <a:pt x="66" y="0"/>
                    </a:lnTo>
                    <a:lnTo>
                      <a:pt x="59" y="23"/>
                    </a:lnTo>
                    <a:lnTo>
                      <a:pt x="59" y="23"/>
                    </a:lnTo>
                    <a:lnTo>
                      <a:pt x="59" y="23"/>
                    </a:lnTo>
                    <a:lnTo>
                      <a:pt x="66" y="0"/>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99" name="Freeform 116"/>
              <p:cNvSpPr>
                <a:spLocks noEditPoints="1"/>
              </p:cNvSpPr>
              <p:nvPr/>
            </p:nvSpPr>
            <p:spPr bwMode="auto">
              <a:xfrm>
                <a:off x="7281958" y="-426471"/>
                <a:ext cx="327025" cy="1227141"/>
              </a:xfrm>
              <a:custGeom>
                <a:avLst/>
                <a:gdLst>
                  <a:gd name="T0" fmla="*/ 34 w 87"/>
                  <a:gd name="T1" fmla="*/ 219 h 326"/>
                  <a:gd name="T2" fmla="*/ 6 w 87"/>
                  <a:gd name="T3" fmla="*/ 326 h 326"/>
                  <a:gd name="T4" fmla="*/ 25 w 87"/>
                  <a:gd name="T5" fmla="*/ 326 h 326"/>
                  <a:gd name="T6" fmla="*/ 6 w 87"/>
                  <a:gd name="T7" fmla="*/ 326 h 326"/>
                  <a:gd name="T8" fmla="*/ 34 w 87"/>
                  <a:gd name="T9" fmla="*/ 219 h 326"/>
                  <a:gd name="T10" fmla="*/ 34 w 87"/>
                  <a:gd name="T11" fmla="*/ 219 h 326"/>
                  <a:gd name="T12" fmla="*/ 2 w 87"/>
                  <a:gd name="T13" fmla="*/ 111 h 326"/>
                  <a:gd name="T14" fmla="*/ 0 w 87"/>
                  <a:gd name="T15" fmla="*/ 118 h 326"/>
                  <a:gd name="T16" fmla="*/ 2 w 87"/>
                  <a:gd name="T17" fmla="*/ 111 h 326"/>
                  <a:gd name="T18" fmla="*/ 2 w 87"/>
                  <a:gd name="T19" fmla="*/ 111 h 326"/>
                  <a:gd name="T20" fmla="*/ 64 w 87"/>
                  <a:gd name="T21" fmla="*/ 106 h 326"/>
                  <a:gd name="T22" fmla="*/ 64 w 87"/>
                  <a:gd name="T23" fmla="*/ 107 h 326"/>
                  <a:gd name="T24" fmla="*/ 64 w 87"/>
                  <a:gd name="T25" fmla="*/ 106 h 326"/>
                  <a:gd name="T26" fmla="*/ 64 w 87"/>
                  <a:gd name="T27" fmla="*/ 106 h 326"/>
                  <a:gd name="T28" fmla="*/ 87 w 87"/>
                  <a:gd name="T29" fmla="*/ 22 h 326"/>
                  <a:gd name="T30" fmla="*/ 69 w 87"/>
                  <a:gd name="T31" fmla="*/ 88 h 326"/>
                  <a:gd name="T32" fmla="*/ 69 w 87"/>
                  <a:gd name="T33" fmla="*/ 88 h 326"/>
                  <a:gd name="T34" fmla="*/ 87 w 87"/>
                  <a:gd name="T35" fmla="*/ 22 h 326"/>
                  <a:gd name="T36" fmla="*/ 59 w 87"/>
                  <a:gd name="T37" fmla="*/ 0 h 326"/>
                  <a:gd name="T38" fmla="*/ 59 w 87"/>
                  <a:gd name="T39" fmla="*/ 0 h 326"/>
                  <a:gd name="T40" fmla="*/ 77 w 87"/>
                  <a:gd name="T41" fmla="*/ 5 h 326"/>
                  <a:gd name="T42" fmla="*/ 87 w 87"/>
                  <a:gd name="T43" fmla="*/ 18 h 326"/>
                  <a:gd name="T44" fmla="*/ 77 w 87"/>
                  <a:gd name="T45" fmla="*/ 5 h 326"/>
                  <a:gd name="T46" fmla="*/ 59 w 87"/>
                  <a:gd name="T47" fmla="*/ 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7" h="326">
                    <a:moveTo>
                      <a:pt x="34" y="219"/>
                    </a:moveTo>
                    <a:cubicBezTo>
                      <a:pt x="6" y="326"/>
                      <a:pt x="6" y="326"/>
                      <a:pt x="6" y="326"/>
                    </a:cubicBezTo>
                    <a:cubicBezTo>
                      <a:pt x="25" y="326"/>
                      <a:pt x="25" y="326"/>
                      <a:pt x="25" y="326"/>
                    </a:cubicBezTo>
                    <a:cubicBezTo>
                      <a:pt x="6" y="326"/>
                      <a:pt x="6" y="326"/>
                      <a:pt x="6" y="326"/>
                    </a:cubicBezTo>
                    <a:cubicBezTo>
                      <a:pt x="34" y="219"/>
                      <a:pt x="34" y="219"/>
                      <a:pt x="34" y="219"/>
                    </a:cubicBezTo>
                    <a:cubicBezTo>
                      <a:pt x="34" y="219"/>
                      <a:pt x="34" y="219"/>
                      <a:pt x="34" y="219"/>
                    </a:cubicBezTo>
                    <a:moveTo>
                      <a:pt x="2" y="111"/>
                    </a:moveTo>
                    <a:cubicBezTo>
                      <a:pt x="0" y="118"/>
                      <a:pt x="0" y="118"/>
                      <a:pt x="0" y="118"/>
                    </a:cubicBezTo>
                    <a:cubicBezTo>
                      <a:pt x="2" y="111"/>
                      <a:pt x="2" y="111"/>
                      <a:pt x="2" y="111"/>
                    </a:cubicBezTo>
                    <a:cubicBezTo>
                      <a:pt x="2" y="111"/>
                      <a:pt x="2" y="111"/>
                      <a:pt x="2" y="111"/>
                    </a:cubicBezTo>
                    <a:moveTo>
                      <a:pt x="64" y="106"/>
                    </a:moveTo>
                    <a:cubicBezTo>
                      <a:pt x="64" y="107"/>
                      <a:pt x="64" y="107"/>
                      <a:pt x="64" y="107"/>
                    </a:cubicBezTo>
                    <a:cubicBezTo>
                      <a:pt x="64" y="106"/>
                      <a:pt x="64" y="106"/>
                      <a:pt x="64" y="106"/>
                    </a:cubicBezTo>
                    <a:cubicBezTo>
                      <a:pt x="64" y="106"/>
                      <a:pt x="64" y="106"/>
                      <a:pt x="64" y="106"/>
                    </a:cubicBezTo>
                    <a:moveTo>
                      <a:pt x="87" y="22"/>
                    </a:moveTo>
                    <a:cubicBezTo>
                      <a:pt x="69" y="88"/>
                      <a:pt x="69" y="88"/>
                      <a:pt x="69" y="88"/>
                    </a:cubicBezTo>
                    <a:cubicBezTo>
                      <a:pt x="69" y="88"/>
                      <a:pt x="69" y="88"/>
                      <a:pt x="69" y="88"/>
                    </a:cubicBezTo>
                    <a:cubicBezTo>
                      <a:pt x="87" y="22"/>
                      <a:pt x="87" y="22"/>
                      <a:pt x="87" y="22"/>
                    </a:cubicBezTo>
                    <a:moveTo>
                      <a:pt x="59" y="0"/>
                    </a:moveTo>
                    <a:cubicBezTo>
                      <a:pt x="59" y="0"/>
                      <a:pt x="59" y="0"/>
                      <a:pt x="59" y="0"/>
                    </a:cubicBezTo>
                    <a:cubicBezTo>
                      <a:pt x="77" y="5"/>
                      <a:pt x="77" y="5"/>
                      <a:pt x="77" y="5"/>
                    </a:cubicBezTo>
                    <a:cubicBezTo>
                      <a:pt x="83" y="7"/>
                      <a:pt x="87" y="12"/>
                      <a:pt x="87" y="18"/>
                    </a:cubicBezTo>
                    <a:cubicBezTo>
                      <a:pt x="87" y="12"/>
                      <a:pt x="83" y="7"/>
                      <a:pt x="77" y="5"/>
                    </a:cubicBezTo>
                    <a:cubicBezTo>
                      <a:pt x="59" y="0"/>
                      <a:pt x="59" y="0"/>
                      <a:pt x="59" y="0"/>
                    </a:cubicBezTo>
                  </a:path>
                </a:pathLst>
              </a:custGeom>
              <a:solidFill>
                <a:srgbClr val="1A292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00" name="Freeform 117"/>
              <p:cNvSpPr/>
              <p:nvPr/>
            </p:nvSpPr>
            <p:spPr bwMode="auto">
              <a:xfrm>
                <a:off x="7521670" y="-94683"/>
                <a:ext cx="19050" cy="66675"/>
              </a:xfrm>
              <a:custGeom>
                <a:avLst/>
                <a:gdLst>
                  <a:gd name="T0" fmla="*/ 12 w 12"/>
                  <a:gd name="T1" fmla="*/ 0 h 42"/>
                  <a:gd name="T2" fmla="*/ 12 w 12"/>
                  <a:gd name="T3" fmla="*/ 0 h 42"/>
                  <a:gd name="T4" fmla="*/ 0 w 12"/>
                  <a:gd name="T5" fmla="*/ 42 h 42"/>
                  <a:gd name="T6" fmla="*/ 0 w 12"/>
                  <a:gd name="T7" fmla="*/ 42 h 42"/>
                  <a:gd name="T8" fmla="*/ 12 w 12"/>
                  <a:gd name="T9" fmla="*/ 0 h 42"/>
                </a:gdLst>
                <a:ahLst/>
                <a:cxnLst>
                  <a:cxn ang="0">
                    <a:pos x="T0" y="T1"/>
                  </a:cxn>
                  <a:cxn ang="0">
                    <a:pos x="T2" y="T3"/>
                  </a:cxn>
                  <a:cxn ang="0">
                    <a:pos x="T4" y="T5"/>
                  </a:cxn>
                  <a:cxn ang="0">
                    <a:pos x="T6" y="T7"/>
                  </a:cxn>
                  <a:cxn ang="0">
                    <a:pos x="T8" y="T9"/>
                  </a:cxn>
                </a:cxnLst>
                <a:rect l="0" t="0" r="r" b="b"/>
                <a:pathLst>
                  <a:path w="12" h="42">
                    <a:moveTo>
                      <a:pt x="12" y="0"/>
                    </a:moveTo>
                    <a:lnTo>
                      <a:pt x="12" y="0"/>
                    </a:lnTo>
                    <a:lnTo>
                      <a:pt x="0" y="42"/>
                    </a:lnTo>
                    <a:lnTo>
                      <a:pt x="0" y="42"/>
                    </a:lnTo>
                    <a:lnTo>
                      <a:pt x="12" y="0"/>
                    </a:lnTo>
                    <a:close/>
                  </a:path>
                </a:pathLst>
              </a:custGeom>
              <a:solidFill>
                <a:srgbClr val="16231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01" name="Freeform 118"/>
              <p:cNvSpPr/>
              <p:nvPr/>
            </p:nvSpPr>
            <p:spPr bwMode="auto">
              <a:xfrm>
                <a:off x="7521670" y="-94683"/>
                <a:ext cx="19050" cy="66675"/>
              </a:xfrm>
              <a:custGeom>
                <a:avLst/>
                <a:gdLst>
                  <a:gd name="T0" fmla="*/ 12 w 12"/>
                  <a:gd name="T1" fmla="*/ 0 h 42"/>
                  <a:gd name="T2" fmla="*/ 12 w 12"/>
                  <a:gd name="T3" fmla="*/ 0 h 42"/>
                  <a:gd name="T4" fmla="*/ 0 w 12"/>
                  <a:gd name="T5" fmla="*/ 42 h 42"/>
                  <a:gd name="T6" fmla="*/ 0 w 12"/>
                  <a:gd name="T7" fmla="*/ 42 h 42"/>
                  <a:gd name="T8" fmla="*/ 12 w 12"/>
                  <a:gd name="T9" fmla="*/ 0 h 42"/>
                </a:gdLst>
                <a:ahLst/>
                <a:cxnLst>
                  <a:cxn ang="0">
                    <a:pos x="T0" y="T1"/>
                  </a:cxn>
                  <a:cxn ang="0">
                    <a:pos x="T2" y="T3"/>
                  </a:cxn>
                  <a:cxn ang="0">
                    <a:pos x="T4" y="T5"/>
                  </a:cxn>
                  <a:cxn ang="0">
                    <a:pos x="T6" y="T7"/>
                  </a:cxn>
                  <a:cxn ang="0">
                    <a:pos x="T8" y="T9"/>
                  </a:cxn>
                </a:cxnLst>
                <a:rect l="0" t="0" r="r" b="b"/>
                <a:pathLst>
                  <a:path w="12" h="42">
                    <a:moveTo>
                      <a:pt x="12" y="0"/>
                    </a:moveTo>
                    <a:lnTo>
                      <a:pt x="12" y="0"/>
                    </a:lnTo>
                    <a:lnTo>
                      <a:pt x="0" y="42"/>
                    </a:lnTo>
                    <a:lnTo>
                      <a:pt x="0" y="42"/>
                    </a:lnTo>
                    <a:lnTo>
                      <a:pt x="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02" name="Freeform 119"/>
              <p:cNvSpPr/>
              <p:nvPr/>
            </p:nvSpPr>
            <p:spPr bwMode="auto">
              <a:xfrm>
                <a:off x="7408958" y="-23245"/>
                <a:ext cx="112713" cy="420689"/>
              </a:xfrm>
              <a:custGeom>
                <a:avLst/>
                <a:gdLst>
                  <a:gd name="T0" fmla="*/ 71 w 71"/>
                  <a:gd name="T1" fmla="*/ 0 h 265"/>
                  <a:gd name="T2" fmla="*/ 71 w 71"/>
                  <a:gd name="T3" fmla="*/ 0 h 265"/>
                  <a:gd name="T4" fmla="*/ 0 w 71"/>
                  <a:gd name="T5" fmla="*/ 265 h 265"/>
                  <a:gd name="T6" fmla="*/ 0 w 71"/>
                  <a:gd name="T7" fmla="*/ 265 h 265"/>
                  <a:gd name="T8" fmla="*/ 71 w 71"/>
                  <a:gd name="T9" fmla="*/ 0 h 265"/>
                </a:gdLst>
                <a:ahLst/>
                <a:cxnLst>
                  <a:cxn ang="0">
                    <a:pos x="T0" y="T1"/>
                  </a:cxn>
                  <a:cxn ang="0">
                    <a:pos x="T2" y="T3"/>
                  </a:cxn>
                  <a:cxn ang="0">
                    <a:pos x="T4" y="T5"/>
                  </a:cxn>
                  <a:cxn ang="0">
                    <a:pos x="T6" y="T7"/>
                  </a:cxn>
                  <a:cxn ang="0">
                    <a:pos x="T8" y="T9"/>
                  </a:cxn>
                </a:cxnLst>
                <a:rect l="0" t="0" r="r" b="b"/>
                <a:pathLst>
                  <a:path w="71" h="265">
                    <a:moveTo>
                      <a:pt x="71" y="0"/>
                    </a:moveTo>
                    <a:lnTo>
                      <a:pt x="71" y="0"/>
                    </a:lnTo>
                    <a:lnTo>
                      <a:pt x="0" y="265"/>
                    </a:lnTo>
                    <a:lnTo>
                      <a:pt x="0" y="265"/>
                    </a:lnTo>
                    <a:lnTo>
                      <a:pt x="71" y="0"/>
                    </a:lnTo>
                    <a:close/>
                  </a:path>
                </a:pathLst>
              </a:custGeom>
              <a:solidFill>
                <a:srgbClr val="448A8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03" name="Freeform 120"/>
              <p:cNvSpPr/>
              <p:nvPr/>
            </p:nvSpPr>
            <p:spPr bwMode="auto">
              <a:xfrm>
                <a:off x="7408958" y="-23245"/>
                <a:ext cx="112713" cy="420689"/>
              </a:xfrm>
              <a:custGeom>
                <a:avLst/>
                <a:gdLst>
                  <a:gd name="T0" fmla="*/ 71 w 71"/>
                  <a:gd name="T1" fmla="*/ 0 h 265"/>
                  <a:gd name="T2" fmla="*/ 71 w 71"/>
                  <a:gd name="T3" fmla="*/ 0 h 265"/>
                  <a:gd name="T4" fmla="*/ 0 w 71"/>
                  <a:gd name="T5" fmla="*/ 265 h 265"/>
                  <a:gd name="T6" fmla="*/ 0 w 71"/>
                  <a:gd name="T7" fmla="*/ 265 h 265"/>
                  <a:gd name="T8" fmla="*/ 71 w 71"/>
                  <a:gd name="T9" fmla="*/ 0 h 265"/>
                </a:gdLst>
                <a:ahLst/>
                <a:cxnLst>
                  <a:cxn ang="0">
                    <a:pos x="T0" y="T1"/>
                  </a:cxn>
                  <a:cxn ang="0">
                    <a:pos x="T2" y="T3"/>
                  </a:cxn>
                  <a:cxn ang="0">
                    <a:pos x="T4" y="T5"/>
                  </a:cxn>
                  <a:cxn ang="0">
                    <a:pos x="T6" y="T7"/>
                  </a:cxn>
                  <a:cxn ang="0">
                    <a:pos x="T8" y="T9"/>
                  </a:cxn>
                </a:cxnLst>
                <a:rect l="0" t="0" r="r" b="b"/>
                <a:pathLst>
                  <a:path w="71" h="265">
                    <a:moveTo>
                      <a:pt x="71" y="0"/>
                    </a:moveTo>
                    <a:lnTo>
                      <a:pt x="71" y="0"/>
                    </a:lnTo>
                    <a:lnTo>
                      <a:pt x="0" y="265"/>
                    </a:lnTo>
                    <a:lnTo>
                      <a:pt x="0" y="265"/>
                    </a:lnTo>
                    <a:lnTo>
                      <a:pt x="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04" name="Freeform 121"/>
              <p:cNvSpPr>
                <a:spLocks noEditPoints="1"/>
              </p:cNvSpPr>
              <p:nvPr/>
            </p:nvSpPr>
            <p:spPr bwMode="auto">
              <a:xfrm>
                <a:off x="7075583" y="-440759"/>
                <a:ext cx="533400" cy="1241429"/>
              </a:xfrm>
              <a:custGeom>
                <a:avLst/>
                <a:gdLst>
                  <a:gd name="T0" fmla="*/ 142 w 142"/>
                  <a:gd name="T1" fmla="*/ 26 h 330"/>
                  <a:gd name="T2" fmla="*/ 126 w 142"/>
                  <a:gd name="T3" fmla="*/ 85 h 330"/>
                  <a:gd name="T4" fmla="*/ 124 w 142"/>
                  <a:gd name="T5" fmla="*/ 93 h 330"/>
                  <a:gd name="T6" fmla="*/ 67 w 142"/>
                  <a:gd name="T7" fmla="*/ 78 h 330"/>
                  <a:gd name="T8" fmla="*/ 69 w 142"/>
                  <a:gd name="T9" fmla="*/ 70 h 330"/>
                  <a:gd name="T10" fmla="*/ 80 w 142"/>
                  <a:gd name="T11" fmla="*/ 28 h 330"/>
                  <a:gd name="T12" fmla="*/ 81 w 142"/>
                  <a:gd name="T13" fmla="*/ 26 h 330"/>
                  <a:gd name="T14" fmla="*/ 57 w 142"/>
                  <a:gd name="T15" fmla="*/ 115 h 330"/>
                  <a:gd name="T16" fmla="*/ 55 w 142"/>
                  <a:gd name="T17" fmla="*/ 122 h 330"/>
                  <a:gd name="T18" fmla="*/ 0 w 142"/>
                  <a:gd name="T19" fmla="*/ 330 h 330"/>
                  <a:gd name="T20" fmla="*/ 0 w 142"/>
                  <a:gd name="T21" fmla="*/ 330 h 330"/>
                  <a:gd name="T22" fmla="*/ 61 w 142"/>
                  <a:gd name="T23" fmla="*/ 330 h 330"/>
                  <a:gd name="T24" fmla="*/ 142 w 142"/>
                  <a:gd name="T25" fmla="*/ 26 h 330"/>
                  <a:gd name="T26" fmla="*/ 85 w 142"/>
                  <a:gd name="T27" fmla="*/ 11 h 330"/>
                  <a:gd name="T28" fmla="*/ 82 w 142"/>
                  <a:gd name="T29" fmla="*/ 21 h 330"/>
                  <a:gd name="T30" fmla="*/ 82 w 142"/>
                  <a:gd name="T31" fmla="*/ 21 h 330"/>
                  <a:gd name="T32" fmla="*/ 85 w 142"/>
                  <a:gd name="T33" fmla="*/ 11 h 330"/>
                  <a:gd name="T34" fmla="*/ 102 w 142"/>
                  <a:gd name="T35" fmla="*/ 1 h 330"/>
                  <a:gd name="T36" fmla="*/ 102 w 142"/>
                  <a:gd name="T37" fmla="*/ 1 h 330"/>
                  <a:gd name="T38" fmla="*/ 102 w 142"/>
                  <a:gd name="T39" fmla="*/ 1 h 330"/>
                  <a:gd name="T40" fmla="*/ 98 w 142"/>
                  <a:gd name="T41" fmla="*/ 0 h 330"/>
                  <a:gd name="T42" fmla="*/ 85 w 142"/>
                  <a:gd name="T43" fmla="*/ 11 h 330"/>
                  <a:gd name="T44" fmla="*/ 98 w 142"/>
                  <a:gd name="T45" fmla="*/ 0 h 330"/>
                  <a:gd name="T46" fmla="*/ 98 w 142"/>
                  <a:gd name="T47" fmla="*/ 0 h 330"/>
                  <a:gd name="T48" fmla="*/ 98 w 142"/>
                  <a:gd name="T49" fmla="*/ 0 h 330"/>
                  <a:gd name="T50" fmla="*/ 98 w 142"/>
                  <a:gd name="T51" fmla="*/ 0 h 330"/>
                  <a:gd name="T52" fmla="*/ 98 w 142"/>
                  <a:gd name="T53"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2" h="330">
                    <a:moveTo>
                      <a:pt x="142" y="26"/>
                    </a:moveTo>
                    <a:cubicBezTo>
                      <a:pt x="126" y="85"/>
                      <a:pt x="126" y="85"/>
                      <a:pt x="126" y="85"/>
                    </a:cubicBezTo>
                    <a:cubicBezTo>
                      <a:pt x="124" y="93"/>
                      <a:pt x="124" y="93"/>
                      <a:pt x="124" y="93"/>
                    </a:cubicBezTo>
                    <a:cubicBezTo>
                      <a:pt x="67" y="78"/>
                      <a:pt x="67" y="78"/>
                      <a:pt x="67" y="78"/>
                    </a:cubicBezTo>
                    <a:cubicBezTo>
                      <a:pt x="69" y="70"/>
                      <a:pt x="69" y="70"/>
                      <a:pt x="69" y="70"/>
                    </a:cubicBezTo>
                    <a:cubicBezTo>
                      <a:pt x="80" y="28"/>
                      <a:pt x="80" y="28"/>
                      <a:pt x="80" y="28"/>
                    </a:cubicBezTo>
                    <a:cubicBezTo>
                      <a:pt x="81" y="26"/>
                      <a:pt x="81" y="26"/>
                      <a:pt x="81" y="26"/>
                    </a:cubicBezTo>
                    <a:cubicBezTo>
                      <a:pt x="57" y="115"/>
                      <a:pt x="57" y="115"/>
                      <a:pt x="57" y="115"/>
                    </a:cubicBezTo>
                    <a:cubicBezTo>
                      <a:pt x="55" y="122"/>
                      <a:pt x="55" y="122"/>
                      <a:pt x="55" y="122"/>
                    </a:cubicBezTo>
                    <a:cubicBezTo>
                      <a:pt x="0" y="330"/>
                      <a:pt x="0" y="330"/>
                      <a:pt x="0" y="330"/>
                    </a:cubicBezTo>
                    <a:cubicBezTo>
                      <a:pt x="0" y="330"/>
                      <a:pt x="0" y="330"/>
                      <a:pt x="0" y="330"/>
                    </a:cubicBezTo>
                    <a:cubicBezTo>
                      <a:pt x="61" y="330"/>
                      <a:pt x="61" y="330"/>
                      <a:pt x="61" y="330"/>
                    </a:cubicBezTo>
                    <a:cubicBezTo>
                      <a:pt x="142" y="26"/>
                      <a:pt x="142" y="26"/>
                      <a:pt x="142" y="26"/>
                    </a:cubicBezTo>
                    <a:moveTo>
                      <a:pt x="85" y="11"/>
                    </a:moveTo>
                    <a:cubicBezTo>
                      <a:pt x="82" y="21"/>
                      <a:pt x="82" y="21"/>
                      <a:pt x="82" y="21"/>
                    </a:cubicBezTo>
                    <a:cubicBezTo>
                      <a:pt x="82" y="21"/>
                      <a:pt x="82" y="21"/>
                      <a:pt x="82" y="21"/>
                    </a:cubicBezTo>
                    <a:cubicBezTo>
                      <a:pt x="85" y="11"/>
                      <a:pt x="85" y="11"/>
                      <a:pt x="85" y="11"/>
                    </a:cubicBezTo>
                    <a:moveTo>
                      <a:pt x="102" y="1"/>
                    </a:moveTo>
                    <a:cubicBezTo>
                      <a:pt x="102" y="1"/>
                      <a:pt x="102" y="1"/>
                      <a:pt x="102" y="1"/>
                    </a:cubicBezTo>
                    <a:cubicBezTo>
                      <a:pt x="102" y="1"/>
                      <a:pt x="102" y="1"/>
                      <a:pt x="102" y="1"/>
                    </a:cubicBezTo>
                    <a:moveTo>
                      <a:pt x="98" y="0"/>
                    </a:moveTo>
                    <a:cubicBezTo>
                      <a:pt x="92" y="1"/>
                      <a:pt x="87" y="5"/>
                      <a:pt x="85" y="11"/>
                    </a:cubicBezTo>
                    <a:cubicBezTo>
                      <a:pt x="87" y="5"/>
                      <a:pt x="92" y="1"/>
                      <a:pt x="98" y="0"/>
                    </a:cubicBezTo>
                    <a:moveTo>
                      <a:pt x="98" y="0"/>
                    </a:moveTo>
                    <a:cubicBezTo>
                      <a:pt x="98" y="0"/>
                      <a:pt x="98" y="0"/>
                      <a:pt x="98" y="0"/>
                    </a:cubicBezTo>
                    <a:cubicBezTo>
                      <a:pt x="98" y="0"/>
                      <a:pt x="98" y="0"/>
                      <a:pt x="98" y="0"/>
                    </a:cubicBezTo>
                    <a:cubicBezTo>
                      <a:pt x="98" y="0"/>
                      <a:pt x="98" y="0"/>
                      <a:pt x="98" y="0"/>
                    </a:cubicBezTo>
                  </a:path>
                </a:pathLst>
              </a:custGeom>
              <a:solidFill>
                <a:srgbClr val="B82C2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05" name="Freeform 122"/>
              <p:cNvSpPr/>
              <p:nvPr/>
            </p:nvSpPr>
            <p:spPr bwMode="auto">
              <a:xfrm>
                <a:off x="7334345" y="-343921"/>
                <a:ext cx="274638" cy="222251"/>
              </a:xfrm>
              <a:custGeom>
                <a:avLst/>
                <a:gdLst>
                  <a:gd name="T0" fmla="*/ 173 w 173"/>
                  <a:gd name="T1" fmla="*/ 0 h 140"/>
                  <a:gd name="T2" fmla="*/ 166 w 173"/>
                  <a:gd name="T3" fmla="*/ 24 h 140"/>
                  <a:gd name="T4" fmla="*/ 166 w 173"/>
                  <a:gd name="T5" fmla="*/ 24 h 140"/>
                  <a:gd name="T6" fmla="*/ 161 w 173"/>
                  <a:gd name="T7" fmla="*/ 45 h 140"/>
                  <a:gd name="T8" fmla="*/ 26 w 173"/>
                  <a:gd name="T9" fmla="*/ 7 h 140"/>
                  <a:gd name="T10" fmla="*/ 26 w 173"/>
                  <a:gd name="T11" fmla="*/ 5 h 140"/>
                  <a:gd name="T12" fmla="*/ 0 w 173"/>
                  <a:gd name="T13" fmla="*/ 105 h 140"/>
                  <a:gd name="T14" fmla="*/ 135 w 173"/>
                  <a:gd name="T15" fmla="*/ 140 h 140"/>
                  <a:gd name="T16" fmla="*/ 173 w 173"/>
                  <a:gd name="T17"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140">
                    <a:moveTo>
                      <a:pt x="173" y="0"/>
                    </a:moveTo>
                    <a:lnTo>
                      <a:pt x="166" y="24"/>
                    </a:lnTo>
                    <a:lnTo>
                      <a:pt x="166" y="24"/>
                    </a:lnTo>
                    <a:lnTo>
                      <a:pt x="161" y="45"/>
                    </a:lnTo>
                    <a:lnTo>
                      <a:pt x="26" y="7"/>
                    </a:lnTo>
                    <a:lnTo>
                      <a:pt x="26" y="5"/>
                    </a:lnTo>
                    <a:lnTo>
                      <a:pt x="0" y="105"/>
                    </a:lnTo>
                    <a:lnTo>
                      <a:pt x="135" y="140"/>
                    </a:lnTo>
                    <a:lnTo>
                      <a:pt x="173" y="0"/>
                    </a:lnTo>
                    <a:close/>
                  </a:path>
                </a:pathLst>
              </a:custGeom>
              <a:solidFill>
                <a:srgbClr val="4F4F4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06" name="Freeform 123"/>
              <p:cNvSpPr/>
              <p:nvPr/>
            </p:nvSpPr>
            <p:spPr bwMode="auto">
              <a:xfrm>
                <a:off x="7334345" y="-343921"/>
                <a:ext cx="274638" cy="222251"/>
              </a:xfrm>
              <a:custGeom>
                <a:avLst/>
                <a:gdLst>
                  <a:gd name="T0" fmla="*/ 173 w 173"/>
                  <a:gd name="T1" fmla="*/ 0 h 140"/>
                  <a:gd name="T2" fmla="*/ 166 w 173"/>
                  <a:gd name="T3" fmla="*/ 24 h 140"/>
                  <a:gd name="T4" fmla="*/ 166 w 173"/>
                  <a:gd name="T5" fmla="*/ 24 h 140"/>
                  <a:gd name="T6" fmla="*/ 161 w 173"/>
                  <a:gd name="T7" fmla="*/ 45 h 140"/>
                  <a:gd name="T8" fmla="*/ 26 w 173"/>
                  <a:gd name="T9" fmla="*/ 7 h 140"/>
                  <a:gd name="T10" fmla="*/ 26 w 173"/>
                  <a:gd name="T11" fmla="*/ 5 h 140"/>
                  <a:gd name="T12" fmla="*/ 0 w 173"/>
                  <a:gd name="T13" fmla="*/ 105 h 140"/>
                  <a:gd name="T14" fmla="*/ 135 w 173"/>
                  <a:gd name="T15" fmla="*/ 140 h 140"/>
                  <a:gd name="T16" fmla="*/ 173 w 173"/>
                  <a:gd name="T17"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140">
                    <a:moveTo>
                      <a:pt x="173" y="0"/>
                    </a:moveTo>
                    <a:lnTo>
                      <a:pt x="166" y="24"/>
                    </a:lnTo>
                    <a:lnTo>
                      <a:pt x="166" y="24"/>
                    </a:lnTo>
                    <a:lnTo>
                      <a:pt x="161" y="45"/>
                    </a:lnTo>
                    <a:lnTo>
                      <a:pt x="26" y="7"/>
                    </a:lnTo>
                    <a:lnTo>
                      <a:pt x="26" y="5"/>
                    </a:lnTo>
                    <a:lnTo>
                      <a:pt x="0" y="105"/>
                    </a:lnTo>
                    <a:lnTo>
                      <a:pt x="135" y="140"/>
                    </a:lnTo>
                    <a:lnTo>
                      <a:pt x="17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07" name="Freeform 124"/>
              <p:cNvSpPr/>
              <p:nvPr/>
            </p:nvSpPr>
            <p:spPr bwMode="auto">
              <a:xfrm>
                <a:off x="7326408" y="-177233"/>
                <a:ext cx="222250" cy="85725"/>
              </a:xfrm>
              <a:custGeom>
                <a:avLst/>
                <a:gdLst>
                  <a:gd name="T0" fmla="*/ 5 w 140"/>
                  <a:gd name="T1" fmla="*/ 0 h 54"/>
                  <a:gd name="T2" fmla="*/ 0 w 140"/>
                  <a:gd name="T3" fmla="*/ 19 h 54"/>
                  <a:gd name="T4" fmla="*/ 135 w 140"/>
                  <a:gd name="T5" fmla="*/ 54 h 54"/>
                  <a:gd name="T6" fmla="*/ 140 w 140"/>
                  <a:gd name="T7" fmla="*/ 35 h 54"/>
                  <a:gd name="T8" fmla="*/ 5 w 140"/>
                  <a:gd name="T9" fmla="*/ 0 h 54"/>
                </a:gdLst>
                <a:ahLst/>
                <a:cxnLst>
                  <a:cxn ang="0">
                    <a:pos x="T0" y="T1"/>
                  </a:cxn>
                  <a:cxn ang="0">
                    <a:pos x="T2" y="T3"/>
                  </a:cxn>
                  <a:cxn ang="0">
                    <a:pos x="T4" y="T5"/>
                  </a:cxn>
                  <a:cxn ang="0">
                    <a:pos x="T6" y="T7"/>
                  </a:cxn>
                  <a:cxn ang="0">
                    <a:pos x="T8" y="T9"/>
                  </a:cxn>
                </a:cxnLst>
                <a:rect l="0" t="0" r="r" b="b"/>
                <a:pathLst>
                  <a:path w="140" h="54">
                    <a:moveTo>
                      <a:pt x="5" y="0"/>
                    </a:moveTo>
                    <a:lnTo>
                      <a:pt x="0" y="19"/>
                    </a:lnTo>
                    <a:lnTo>
                      <a:pt x="135" y="54"/>
                    </a:lnTo>
                    <a:lnTo>
                      <a:pt x="140" y="35"/>
                    </a:lnTo>
                    <a:lnTo>
                      <a:pt x="5" y="0"/>
                    </a:lnTo>
                    <a:close/>
                  </a:path>
                </a:pathLst>
              </a:custGeom>
              <a:solidFill>
                <a:srgbClr val="6F6F6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08" name="Freeform 125"/>
              <p:cNvSpPr/>
              <p:nvPr/>
            </p:nvSpPr>
            <p:spPr bwMode="auto">
              <a:xfrm>
                <a:off x="7326408" y="-177233"/>
                <a:ext cx="222250" cy="85725"/>
              </a:xfrm>
              <a:custGeom>
                <a:avLst/>
                <a:gdLst>
                  <a:gd name="T0" fmla="*/ 5 w 140"/>
                  <a:gd name="T1" fmla="*/ 0 h 54"/>
                  <a:gd name="T2" fmla="*/ 0 w 140"/>
                  <a:gd name="T3" fmla="*/ 19 h 54"/>
                  <a:gd name="T4" fmla="*/ 135 w 140"/>
                  <a:gd name="T5" fmla="*/ 54 h 54"/>
                  <a:gd name="T6" fmla="*/ 140 w 140"/>
                  <a:gd name="T7" fmla="*/ 35 h 54"/>
                  <a:gd name="T8" fmla="*/ 5 w 140"/>
                  <a:gd name="T9" fmla="*/ 0 h 54"/>
                </a:gdLst>
                <a:ahLst/>
                <a:cxnLst>
                  <a:cxn ang="0">
                    <a:pos x="T0" y="T1"/>
                  </a:cxn>
                  <a:cxn ang="0">
                    <a:pos x="T2" y="T3"/>
                  </a:cxn>
                  <a:cxn ang="0">
                    <a:pos x="T4" y="T5"/>
                  </a:cxn>
                  <a:cxn ang="0">
                    <a:pos x="T6" y="T7"/>
                  </a:cxn>
                  <a:cxn ang="0">
                    <a:pos x="T8" y="T9"/>
                  </a:cxn>
                </a:cxnLst>
                <a:rect l="0" t="0" r="r" b="b"/>
                <a:pathLst>
                  <a:path w="140" h="54">
                    <a:moveTo>
                      <a:pt x="5" y="0"/>
                    </a:moveTo>
                    <a:lnTo>
                      <a:pt x="0" y="19"/>
                    </a:lnTo>
                    <a:lnTo>
                      <a:pt x="135" y="54"/>
                    </a:lnTo>
                    <a:lnTo>
                      <a:pt x="140" y="35"/>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09" name="Freeform 126"/>
              <p:cNvSpPr/>
              <p:nvPr/>
            </p:nvSpPr>
            <p:spPr bwMode="auto">
              <a:xfrm>
                <a:off x="7383558" y="-440759"/>
                <a:ext cx="225425" cy="134938"/>
              </a:xfrm>
              <a:custGeom>
                <a:avLst/>
                <a:gdLst>
                  <a:gd name="T0" fmla="*/ 16 w 60"/>
                  <a:gd name="T1" fmla="*/ 0 h 36"/>
                  <a:gd name="T2" fmla="*/ 16 w 60"/>
                  <a:gd name="T3" fmla="*/ 0 h 36"/>
                  <a:gd name="T4" fmla="*/ 16 w 60"/>
                  <a:gd name="T5" fmla="*/ 0 h 36"/>
                  <a:gd name="T6" fmla="*/ 3 w 60"/>
                  <a:gd name="T7" fmla="*/ 11 h 36"/>
                  <a:gd name="T8" fmla="*/ 3 w 60"/>
                  <a:gd name="T9" fmla="*/ 11 h 36"/>
                  <a:gd name="T10" fmla="*/ 3 w 60"/>
                  <a:gd name="T11" fmla="*/ 11 h 36"/>
                  <a:gd name="T12" fmla="*/ 3 w 60"/>
                  <a:gd name="T13" fmla="*/ 11 h 36"/>
                  <a:gd name="T14" fmla="*/ 0 w 60"/>
                  <a:gd name="T15" fmla="*/ 21 h 36"/>
                  <a:gd name="T16" fmla="*/ 57 w 60"/>
                  <a:gd name="T17" fmla="*/ 36 h 36"/>
                  <a:gd name="T18" fmla="*/ 60 w 60"/>
                  <a:gd name="T19" fmla="*/ 26 h 36"/>
                  <a:gd name="T20" fmla="*/ 60 w 60"/>
                  <a:gd name="T21" fmla="*/ 22 h 36"/>
                  <a:gd name="T22" fmla="*/ 50 w 60"/>
                  <a:gd name="T23" fmla="*/ 9 h 36"/>
                  <a:gd name="T24" fmla="*/ 32 w 60"/>
                  <a:gd name="T25" fmla="*/ 4 h 36"/>
                  <a:gd name="T26" fmla="*/ 20 w 60"/>
                  <a:gd name="T27" fmla="*/ 1 h 36"/>
                  <a:gd name="T28" fmla="*/ 20 w 60"/>
                  <a:gd name="T29" fmla="*/ 1 h 36"/>
                  <a:gd name="T30" fmla="*/ 20 w 60"/>
                  <a:gd name="T31" fmla="*/ 1 h 36"/>
                  <a:gd name="T32" fmla="*/ 20 w 60"/>
                  <a:gd name="T33" fmla="*/ 1 h 36"/>
                  <a:gd name="T34" fmla="*/ 20 w 60"/>
                  <a:gd name="T35" fmla="*/ 1 h 36"/>
                  <a:gd name="T36" fmla="*/ 20 w 60"/>
                  <a:gd name="T37" fmla="*/ 1 h 36"/>
                  <a:gd name="T38" fmla="*/ 16 w 60"/>
                  <a:gd name="T39" fmla="*/ 0 h 36"/>
                  <a:gd name="T40" fmla="*/ 16 w 60"/>
                  <a:gd name="T41" fmla="*/ 0 h 36"/>
                  <a:gd name="T42" fmla="*/ 16 w 60"/>
                  <a:gd name="T43" fmla="*/ 0 h 36"/>
                  <a:gd name="T44" fmla="*/ 16 w 60"/>
                  <a:gd name="T4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36">
                    <a:moveTo>
                      <a:pt x="16" y="0"/>
                    </a:moveTo>
                    <a:cubicBezTo>
                      <a:pt x="16" y="0"/>
                      <a:pt x="16" y="0"/>
                      <a:pt x="16" y="0"/>
                    </a:cubicBezTo>
                    <a:cubicBezTo>
                      <a:pt x="16" y="0"/>
                      <a:pt x="16" y="0"/>
                      <a:pt x="16" y="0"/>
                    </a:cubicBezTo>
                    <a:cubicBezTo>
                      <a:pt x="10" y="1"/>
                      <a:pt x="5" y="5"/>
                      <a:pt x="3" y="11"/>
                    </a:cubicBezTo>
                    <a:cubicBezTo>
                      <a:pt x="3" y="11"/>
                      <a:pt x="3" y="11"/>
                      <a:pt x="3" y="11"/>
                    </a:cubicBezTo>
                    <a:cubicBezTo>
                      <a:pt x="3" y="11"/>
                      <a:pt x="3" y="11"/>
                      <a:pt x="3" y="11"/>
                    </a:cubicBezTo>
                    <a:cubicBezTo>
                      <a:pt x="3" y="11"/>
                      <a:pt x="3" y="11"/>
                      <a:pt x="3" y="11"/>
                    </a:cubicBezTo>
                    <a:cubicBezTo>
                      <a:pt x="0" y="21"/>
                      <a:pt x="0" y="21"/>
                      <a:pt x="0" y="21"/>
                    </a:cubicBezTo>
                    <a:cubicBezTo>
                      <a:pt x="57" y="36"/>
                      <a:pt x="57" y="36"/>
                      <a:pt x="57" y="36"/>
                    </a:cubicBezTo>
                    <a:cubicBezTo>
                      <a:pt x="60" y="26"/>
                      <a:pt x="60" y="26"/>
                      <a:pt x="60" y="26"/>
                    </a:cubicBezTo>
                    <a:cubicBezTo>
                      <a:pt x="60" y="25"/>
                      <a:pt x="60" y="23"/>
                      <a:pt x="60" y="22"/>
                    </a:cubicBezTo>
                    <a:cubicBezTo>
                      <a:pt x="60" y="16"/>
                      <a:pt x="56" y="11"/>
                      <a:pt x="50" y="9"/>
                    </a:cubicBezTo>
                    <a:cubicBezTo>
                      <a:pt x="32" y="4"/>
                      <a:pt x="32" y="4"/>
                      <a:pt x="32" y="4"/>
                    </a:cubicBezTo>
                    <a:cubicBezTo>
                      <a:pt x="20" y="1"/>
                      <a:pt x="20" y="1"/>
                      <a:pt x="20" y="1"/>
                    </a:cubicBezTo>
                    <a:cubicBezTo>
                      <a:pt x="20" y="1"/>
                      <a:pt x="20" y="1"/>
                      <a:pt x="20" y="1"/>
                    </a:cubicBezTo>
                    <a:cubicBezTo>
                      <a:pt x="20" y="1"/>
                      <a:pt x="20" y="1"/>
                      <a:pt x="20" y="1"/>
                    </a:cubicBezTo>
                    <a:cubicBezTo>
                      <a:pt x="20" y="1"/>
                      <a:pt x="20" y="1"/>
                      <a:pt x="20" y="1"/>
                    </a:cubicBezTo>
                    <a:cubicBezTo>
                      <a:pt x="20" y="1"/>
                      <a:pt x="20" y="1"/>
                      <a:pt x="20" y="1"/>
                    </a:cubicBezTo>
                    <a:cubicBezTo>
                      <a:pt x="20" y="1"/>
                      <a:pt x="20" y="1"/>
                      <a:pt x="20" y="1"/>
                    </a:cubicBezTo>
                    <a:cubicBezTo>
                      <a:pt x="19" y="1"/>
                      <a:pt x="17" y="0"/>
                      <a:pt x="16" y="0"/>
                    </a:cubicBezTo>
                    <a:cubicBezTo>
                      <a:pt x="16" y="0"/>
                      <a:pt x="16" y="0"/>
                      <a:pt x="16" y="0"/>
                    </a:cubicBezTo>
                    <a:cubicBezTo>
                      <a:pt x="16" y="0"/>
                      <a:pt x="16" y="0"/>
                      <a:pt x="16" y="0"/>
                    </a:cubicBezTo>
                    <a:cubicBezTo>
                      <a:pt x="16" y="0"/>
                      <a:pt x="16" y="0"/>
                      <a:pt x="16" y="0"/>
                    </a:cubicBezTo>
                  </a:path>
                </a:pathLst>
              </a:custGeom>
              <a:solidFill>
                <a:srgbClr val="BE483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10" name="Freeform 127"/>
              <p:cNvSpPr/>
              <p:nvPr/>
            </p:nvSpPr>
            <p:spPr bwMode="auto">
              <a:xfrm>
                <a:off x="7375620" y="-362971"/>
                <a:ext cx="222250" cy="90488"/>
              </a:xfrm>
              <a:custGeom>
                <a:avLst/>
                <a:gdLst>
                  <a:gd name="T0" fmla="*/ 5 w 140"/>
                  <a:gd name="T1" fmla="*/ 0 h 57"/>
                  <a:gd name="T2" fmla="*/ 5 w 140"/>
                  <a:gd name="T3" fmla="*/ 0 h 57"/>
                  <a:gd name="T4" fmla="*/ 2 w 140"/>
                  <a:gd name="T5" fmla="*/ 8 h 57"/>
                  <a:gd name="T6" fmla="*/ 2 w 140"/>
                  <a:gd name="T7" fmla="*/ 10 h 57"/>
                  <a:gd name="T8" fmla="*/ 2 w 140"/>
                  <a:gd name="T9" fmla="*/ 12 h 57"/>
                  <a:gd name="T10" fmla="*/ 0 w 140"/>
                  <a:gd name="T11" fmla="*/ 17 h 57"/>
                  <a:gd name="T12" fmla="*/ 0 w 140"/>
                  <a:gd name="T13" fmla="*/ 19 h 57"/>
                  <a:gd name="T14" fmla="*/ 135 w 140"/>
                  <a:gd name="T15" fmla="*/ 57 h 57"/>
                  <a:gd name="T16" fmla="*/ 140 w 140"/>
                  <a:gd name="T17" fmla="*/ 36 h 57"/>
                  <a:gd name="T18" fmla="*/ 140 w 140"/>
                  <a:gd name="T19" fmla="*/ 36 h 57"/>
                  <a:gd name="T20" fmla="*/ 5 w 140"/>
                  <a:gd name="T21" fmla="*/ 0 h 57"/>
                  <a:gd name="T22" fmla="*/ 5 w 140"/>
                  <a:gd name="T23" fmla="*/ 0 h 57"/>
                  <a:gd name="T24" fmla="*/ 5 w 140"/>
                  <a:gd name="T2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0" h="57">
                    <a:moveTo>
                      <a:pt x="5" y="0"/>
                    </a:moveTo>
                    <a:lnTo>
                      <a:pt x="5" y="0"/>
                    </a:lnTo>
                    <a:lnTo>
                      <a:pt x="2" y="8"/>
                    </a:lnTo>
                    <a:lnTo>
                      <a:pt x="2" y="10"/>
                    </a:lnTo>
                    <a:lnTo>
                      <a:pt x="2" y="12"/>
                    </a:lnTo>
                    <a:lnTo>
                      <a:pt x="0" y="17"/>
                    </a:lnTo>
                    <a:lnTo>
                      <a:pt x="0" y="19"/>
                    </a:lnTo>
                    <a:lnTo>
                      <a:pt x="135" y="57"/>
                    </a:lnTo>
                    <a:lnTo>
                      <a:pt x="140" y="36"/>
                    </a:lnTo>
                    <a:lnTo>
                      <a:pt x="140" y="36"/>
                    </a:lnTo>
                    <a:lnTo>
                      <a:pt x="5" y="0"/>
                    </a:lnTo>
                    <a:lnTo>
                      <a:pt x="5" y="0"/>
                    </a:lnTo>
                    <a:lnTo>
                      <a:pt x="5" y="0"/>
                    </a:lnTo>
                    <a:close/>
                  </a:path>
                </a:pathLst>
              </a:custGeom>
              <a:solidFill>
                <a:srgbClr val="6F6F6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11" name="Freeform 128"/>
              <p:cNvSpPr/>
              <p:nvPr/>
            </p:nvSpPr>
            <p:spPr bwMode="auto">
              <a:xfrm>
                <a:off x="7375620" y="-362971"/>
                <a:ext cx="222250" cy="90488"/>
              </a:xfrm>
              <a:custGeom>
                <a:avLst/>
                <a:gdLst>
                  <a:gd name="T0" fmla="*/ 5 w 140"/>
                  <a:gd name="T1" fmla="*/ 0 h 57"/>
                  <a:gd name="T2" fmla="*/ 5 w 140"/>
                  <a:gd name="T3" fmla="*/ 0 h 57"/>
                  <a:gd name="T4" fmla="*/ 2 w 140"/>
                  <a:gd name="T5" fmla="*/ 8 h 57"/>
                  <a:gd name="T6" fmla="*/ 2 w 140"/>
                  <a:gd name="T7" fmla="*/ 10 h 57"/>
                  <a:gd name="T8" fmla="*/ 2 w 140"/>
                  <a:gd name="T9" fmla="*/ 12 h 57"/>
                  <a:gd name="T10" fmla="*/ 0 w 140"/>
                  <a:gd name="T11" fmla="*/ 17 h 57"/>
                  <a:gd name="T12" fmla="*/ 0 w 140"/>
                  <a:gd name="T13" fmla="*/ 19 h 57"/>
                  <a:gd name="T14" fmla="*/ 135 w 140"/>
                  <a:gd name="T15" fmla="*/ 57 h 57"/>
                  <a:gd name="T16" fmla="*/ 140 w 140"/>
                  <a:gd name="T17" fmla="*/ 36 h 57"/>
                  <a:gd name="T18" fmla="*/ 140 w 140"/>
                  <a:gd name="T19" fmla="*/ 36 h 57"/>
                  <a:gd name="T20" fmla="*/ 5 w 140"/>
                  <a:gd name="T21" fmla="*/ 0 h 57"/>
                  <a:gd name="T22" fmla="*/ 5 w 140"/>
                  <a:gd name="T23" fmla="*/ 0 h 57"/>
                  <a:gd name="T24" fmla="*/ 5 w 140"/>
                  <a:gd name="T2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0" h="57">
                    <a:moveTo>
                      <a:pt x="5" y="0"/>
                    </a:moveTo>
                    <a:lnTo>
                      <a:pt x="5" y="0"/>
                    </a:lnTo>
                    <a:lnTo>
                      <a:pt x="2" y="8"/>
                    </a:lnTo>
                    <a:lnTo>
                      <a:pt x="2" y="10"/>
                    </a:lnTo>
                    <a:lnTo>
                      <a:pt x="2" y="12"/>
                    </a:lnTo>
                    <a:lnTo>
                      <a:pt x="0" y="17"/>
                    </a:lnTo>
                    <a:lnTo>
                      <a:pt x="0" y="19"/>
                    </a:lnTo>
                    <a:lnTo>
                      <a:pt x="135" y="57"/>
                    </a:lnTo>
                    <a:lnTo>
                      <a:pt x="140" y="36"/>
                    </a:lnTo>
                    <a:lnTo>
                      <a:pt x="140" y="36"/>
                    </a:lnTo>
                    <a:lnTo>
                      <a:pt x="5" y="0"/>
                    </a:lnTo>
                    <a:lnTo>
                      <a:pt x="5" y="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12" name="Freeform 129"/>
              <p:cNvSpPr>
                <a:spLocks noEditPoints="1"/>
              </p:cNvSpPr>
              <p:nvPr/>
            </p:nvSpPr>
            <p:spPr bwMode="auto">
              <a:xfrm>
                <a:off x="6946995" y="-429646"/>
                <a:ext cx="90488" cy="365126"/>
              </a:xfrm>
              <a:custGeom>
                <a:avLst/>
                <a:gdLst>
                  <a:gd name="T0" fmla="*/ 0 w 24"/>
                  <a:gd name="T1" fmla="*/ 97 h 97"/>
                  <a:gd name="T2" fmla="*/ 0 w 24"/>
                  <a:gd name="T3" fmla="*/ 97 h 97"/>
                  <a:gd name="T4" fmla="*/ 0 w 24"/>
                  <a:gd name="T5" fmla="*/ 97 h 97"/>
                  <a:gd name="T6" fmla="*/ 0 w 24"/>
                  <a:gd name="T7" fmla="*/ 97 h 97"/>
                  <a:gd name="T8" fmla="*/ 0 w 24"/>
                  <a:gd name="T9" fmla="*/ 97 h 97"/>
                  <a:gd name="T10" fmla="*/ 0 w 24"/>
                  <a:gd name="T11" fmla="*/ 97 h 97"/>
                  <a:gd name="T12" fmla="*/ 0 w 24"/>
                  <a:gd name="T13" fmla="*/ 97 h 97"/>
                  <a:gd name="T14" fmla="*/ 0 w 24"/>
                  <a:gd name="T15" fmla="*/ 97 h 97"/>
                  <a:gd name="T16" fmla="*/ 0 w 24"/>
                  <a:gd name="T17" fmla="*/ 97 h 97"/>
                  <a:gd name="T18" fmla="*/ 0 w 24"/>
                  <a:gd name="T19" fmla="*/ 97 h 97"/>
                  <a:gd name="T20" fmla="*/ 0 w 24"/>
                  <a:gd name="T21" fmla="*/ 97 h 97"/>
                  <a:gd name="T22" fmla="*/ 0 w 24"/>
                  <a:gd name="T23" fmla="*/ 97 h 97"/>
                  <a:gd name="T24" fmla="*/ 0 w 24"/>
                  <a:gd name="T25" fmla="*/ 97 h 97"/>
                  <a:gd name="T26" fmla="*/ 0 w 24"/>
                  <a:gd name="T27" fmla="*/ 97 h 97"/>
                  <a:gd name="T28" fmla="*/ 0 w 24"/>
                  <a:gd name="T29" fmla="*/ 97 h 97"/>
                  <a:gd name="T30" fmla="*/ 0 w 24"/>
                  <a:gd name="T31" fmla="*/ 97 h 97"/>
                  <a:gd name="T32" fmla="*/ 0 w 24"/>
                  <a:gd name="T33" fmla="*/ 97 h 97"/>
                  <a:gd name="T34" fmla="*/ 0 w 24"/>
                  <a:gd name="T35" fmla="*/ 97 h 97"/>
                  <a:gd name="T36" fmla="*/ 0 w 24"/>
                  <a:gd name="T37" fmla="*/ 97 h 97"/>
                  <a:gd name="T38" fmla="*/ 0 w 24"/>
                  <a:gd name="T39" fmla="*/ 97 h 97"/>
                  <a:gd name="T40" fmla="*/ 0 w 24"/>
                  <a:gd name="T41" fmla="*/ 97 h 97"/>
                  <a:gd name="T42" fmla="*/ 0 w 24"/>
                  <a:gd name="T43" fmla="*/ 97 h 97"/>
                  <a:gd name="T44" fmla="*/ 0 w 24"/>
                  <a:gd name="T45" fmla="*/ 97 h 97"/>
                  <a:gd name="T46" fmla="*/ 0 w 24"/>
                  <a:gd name="T47" fmla="*/ 97 h 97"/>
                  <a:gd name="T48" fmla="*/ 0 w 24"/>
                  <a:gd name="T49" fmla="*/ 97 h 97"/>
                  <a:gd name="T50" fmla="*/ 0 w 24"/>
                  <a:gd name="T51" fmla="*/ 97 h 97"/>
                  <a:gd name="T52" fmla="*/ 0 w 24"/>
                  <a:gd name="T53" fmla="*/ 97 h 97"/>
                  <a:gd name="T54" fmla="*/ 0 w 24"/>
                  <a:gd name="T55" fmla="*/ 97 h 97"/>
                  <a:gd name="T56" fmla="*/ 0 w 24"/>
                  <a:gd name="T57" fmla="*/ 97 h 97"/>
                  <a:gd name="T58" fmla="*/ 0 w 24"/>
                  <a:gd name="T59" fmla="*/ 97 h 97"/>
                  <a:gd name="T60" fmla="*/ 0 w 24"/>
                  <a:gd name="T61" fmla="*/ 97 h 97"/>
                  <a:gd name="T62" fmla="*/ 0 w 24"/>
                  <a:gd name="T63" fmla="*/ 96 h 97"/>
                  <a:gd name="T64" fmla="*/ 0 w 24"/>
                  <a:gd name="T65" fmla="*/ 96 h 97"/>
                  <a:gd name="T66" fmla="*/ 0 w 24"/>
                  <a:gd name="T67" fmla="*/ 96 h 97"/>
                  <a:gd name="T68" fmla="*/ 0 w 24"/>
                  <a:gd name="T69" fmla="*/ 96 h 97"/>
                  <a:gd name="T70" fmla="*/ 0 w 24"/>
                  <a:gd name="T71" fmla="*/ 96 h 97"/>
                  <a:gd name="T72" fmla="*/ 0 w 24"/>
                  <a:gd name="T73" fmla="*/ 96 h 97"/>
                  <a:gd name="T74" fmla="*/ 22 w 24"/>
                  <a:gd name="T75" fmla="*/ 0 h 97"/>
                  <a:gd name="T76" fmla="*/ 24 w 24"/>
                  <a:gd name="T77" fmla="*/ 0 h 97"/>
                  <a:gd name="T78" fmla="*/ 24 w 24"/>
                  <a:gd name="T79" fmla="*/ 0 h 97"/>
                  <a:gd name="T80" fmla="*/ 22 w 24"/>
                  <a:gd name="T81"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 h="97">
                    <a:moveTo>
                      <a:pt x="0" y="97"/>
                    </a:moveTo>
                    <a:cubicBezTo>
                      <a:pt x="0" y="97"/>
                      <a:pt x="0" y="97"/>
                      <a:pt x="0" y="97"/>
                    </a:cubicBez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22" y="0"/>
                    </a:moveTo>
                    <a:cubicBezTo>
                      <a:pt x="24" y="0"/>
                      <a:pt x="24" y="0"/>
                      <a:pt x="24" y="0"/>
                    </a:cubicBezTo>
                    <a:cubicBezTo>
                      <a:pt x="24" y="0"/>
                      <a:pt x="24" y="0"/>
                      <a:pt x="24" y="0"/>
                    </a:cubicBezTo>
                    <a:cubicBezTo>
                      <a:pt x="22" y="0"/>
                      <a:pt x="22" y="0"/>
                      <a:pt x="22" y="0"/>
                    </a:cubicBezTo>
                  </a:path>
                </a:pathLst>
              </a:custGeom>
              <a:solidFill>
                <a:srgbClr val="1F302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13" name="Freeform 130"/>
              <p:cNvSpPr>
                <a:spLocks noEditPoints="1"/>
              </p:cNvSpPr>
              <p:nvPr/>
            </p:nvSpPr>
            <p:spPr bwMode="auto">
              <a:xfrm>
                <a:off x="6858095" y="-42295"/>
                <a:ext cx="60325" cy="425451"/>
              </a:xfrm>
              <a:custGeom>
                <a:avLst/>
                <a:gdLst>
                  <a:gd name="T0" fmla="*/ 0 w 16"/>
                  <a:gd name="T1" fmla="*/ 94 h 113"/>
                  <a:gd name="T2" fmla="*/ 0 w 16"/>
                  <a:gd name="T3" fmla="*/ 94 h 113"/>
                  <a:gd name="T4" fmla="*/ 3 w 16"/>
                  <a:gd name="T5" fmla="*/ 113 h 113"/>
                  <a:gd name="T6" fmla="*/ 0 w 16"/>
                  <a:gd name="T7" fmla="*/ 94 h 113"/>
                  <a:gd name="T8" fmla="*/ 12 w 16"/>
                  <a:gd name="T9" fmla="*/ 6 h 113"/>
                  <a:gd name="T10" fmla="*/ 12 w 16"/>
                  <a:gd name="T11" fmla="*/ 6 h 113"/>
                  <a:gd name="T12" fmla="*/ 12 w 16"/>
                  <a:gd name="T13" fmla="*/ 6 h 113"/>
                  <a:gd name="T14" fmla="*/ 12 w 16"/>
                  <a:gd name="T15" fmla="*/ 6 h 113"/>
                  <a:gd name="T16" fmla="*/ 11 w 16"/>
                  <a:gd name="T17" fmla="*/ 5 h 113"/>
                  <a:gd name="T18" fmla="*/ 12 w 16"/>
                  <a:gd name="T19" fmla="*/ 5 h 113"/>
                  <a:gd name="T20" fmla="*/ 11 w 16"/>
                  <a:gd name="T21" fmla="*/ 5 h 113"/>
                  <a:gd name="T22" fmla="*/ 16 w 16"/>
                  <a:gd name="T23" fmla="*/ 3 h 113"/>
                  <a:gd name="T24" fmla="*/ 12 w 16"/>
                  <a:gd name="T25" fmla="*/ 6 h 113"/>
                  <a:gd name="T26" fmla="*/ 16 w 16"/>
                  <a:gd name="T27" fmla="*/ 3 h 113"/>
                  <a:gd name="T28" fmla="*/ 16 w 16"/>
                  <a:gd name="T29" fmla="*/ 2 h 113"/>
                  <a:gd name="T30" fmla="*/ 16 w 16"/>
                  <a:gd name="T31" fmla="*/ 3 h 113"/>
                  <a:gd name="T32" fmla="*/ 16 w 16"/>
                  <a:gd name="T33" fmla="*/ 2 h 113"/>
                  <a:gd name="T34" fmla="*/ 16 w 16"/>
                  <a:gd name="T35" fmla="*/ 0 h 113"/>
                  <a:gd name="T36" fmla="*/ 16 w 16"/>
                  <a:gd name="T37" fmla="*/ 2 h 113"/>
                  <a:gd name="T38" fmla="*/ 16 w 16"/>
                  <a:gd name="T39" fmla="*/ 0 h 113"/>
                  <a:gd name="T40" fmla="*/ 16 w 16"/>
                  <a:gd name="T41"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113">
                    <a:moveTo>
                      <a:pt x="0" y="94"/>
                    </a:moveTo>
                    <a:cubicBezTo>
                      <a:pt x="0" y="94"/>
                      <a:pt x="0" y="94"/>
                      <a:pt x="0" y="94"/>
                    </a:cubicBezTo>
                    <a:cubicBezTo>
                      <a:pt x="3" y="113"/>
                      <a:pt x="3" y="113"/>
                      <a:pt x="3" y="113"/>
                    </a:cubicBezTo>
                    <a:cubicBezTo>
                      <a:pt x="0" y="94"/>
                      <a:pt x="0" y="94"/>
                      <a:pt x="0" y="94"/>
                    </a:cubicBezTo>
                    <a:moveTo>
                      <a:pt x="12" y="6"/>
                    </a:moveTo>
                    <a:cubicBezTo>
                      <a:pt x="12" y="6"/>
                      <a:pt x="12" y="6"/>
                      <a:pt x="12" y="6"/>
                    </a:cubicBezTo>
                    <a:cubicBezTo>
                      <a:pt x="12" y="6"/>
                      <a:pt x="12" y="6"/>
                      <a:pt x="12" y="6"/>
                    </a:cubicBezTo>
                    <a:cubicBezTo>
                      <a:pt x="12" y="6"/>
                      <a:pt x="12" y="6"/>
                      <a:pt x="12" y="6"/>
                    </a:cubicBezTo>
                    <a:moveTo>
                      <a:pt x="11" y="5"/>
                    </a:moveTo>
                    <a:cubicBezTo>
                      <a:pt x="12" y="5"/>
                      <a:pt x="12" y="5"/>
                      <a:pt x="12" y="5"/>
                    </a:cubicBezTo>
                    <a:cubicBezTo>
                      <a:pt x="12" y="5"/>
                      <a:pt x="12" y="5"/>
                      <a:pt x="11" y="5"/>
                    </a:cubicBezTo>
                    <a:moveTo>
                      <a:pt x="16" y="3"/>
                    </a:moveTo>
                    <a:cubicBezTo>
                      <a:pt x="15" y="4"/>
                      <a:pt x="14" y="5"/>
                      <a:pt x="12" y="6"/>
                    </a:cubicBezTo>
                    <a:cubicBezTo>
                      <a:pt x="14" y="5"/>
                      <a:pt x="15" y="4"/>
                      <a:pt x="16" y="3"/>
                    </a:cubicBezTo>
                    <a:moveTo>
                      <a:pt x="16" y="2"/>
                    </a:moveTo>
                    <a:cubicBezTo>
                      <a:pt x="16" y="2"/>
                      <a:pt x="16" y="3"/>
                      <a:pt x="16" y="3"/>
                    </a:cubicBezTo>
                    <a:cubicBezTo>
                      <a:pt x="16" y="3"/>
                      <a:pt x="16" y="2"/>
                      <a:pt x="16" y="2"/>
                    </a:cubicBezTo>
                    <a:moveTo>
                      <a:pt x="16" y="0"/>
                    </a:moveTo>
                    <a:cubicBezTo>
                      <a:pt x="16" y="2"/>
                      <a:pt x="16" y="2"/>
                      <a:pt x="16" y="2"/>
                    </a:cubicBezTo>
                    <a:cubicBezTo>
                      <a:pt x="16" y="0"/>
                      <a:pt x="16" y="0"/>
                      <a:pt x="16" y="0"/>
                    </a:cubicBezTo>
                    <a:cubicBezTo>
                      <a:pt x="16" y="0"/>
                      <a:pt x="16" y="0"/>
                      <a:pt x="16" y="0"/>
                    </a:cubicBezTo>
                  </a:path>
                </a:pathLst>
              </a:custGeom>
              <a:solidFill>
                <a:srgbClr val="1A292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14" name="Freeform 131"/>
              <p:cNvSpPr/>
              <p:nvPr/>
            </p:nvSpPr>
            <p:spPr bwMode="auto">
              <a:xfrm>
                <a:off x="6858095" y="311719"/>
                <a:ext cx="19050" cy="222251"/>
              </a:xfrm>
              <a:custGeom>
                <a:avLst/>
                <a:gdLst>
                  <a:gd name="T0" fmla="*/ 0 w 12"/>
                  <a:gd name="T1" fmla="*/ 0 h 140"/>
                  <a:gd name="T2" fmla="*/ 0 w 12"/>
                  <a:gd name="T3" fmla="*/ 140 h 140"/>
                  <a:gd name="T4" fmla="*/ 12 w 12"/>
                  <a:gd name="T5" fmla="*/ 76 h 140"/>
                  <a:gd name="T6" fmla="*/ 7 w 12"/>
                  <a:gd name="T7" fmla="*/ 45 h 140"/>
                  <a:gd name="T8" fmla="*/ 0 w 12"/>
                  <a:gd name="T9" fmla="*/ 0 h 140"/>
                </a:gdLst>
                <a:ahLst/>
                <a:cxnLst>
                  <a:cxn ang="0">
                    <a:pos x="T0" y="T1"/>
                  </a:cxn>
                  <a:cxn ang="0">
                    <a:pos x="T2" y="T3"/>
                  </a:cxn>
                  <a:cxn ang="0">
                    <a:pos x="T4" y="T5"/>
                  </a:cxn>
                  <a:cxn ang="0">
                    <a:pos x="T6" y="T7"/>
                  </a:cxn>
                  <a:cxn ang="0">
                    <a:pos x="T8" y="T9"/>
                  </a:cxn>
                </a:cxnLst>
                <a:rect l="0" t="0" r="r" b="b"/>
                <a:pathLst>
                  <a:path w="12" h="140">
                    <a:moveTo>
                      <a:pt x="0" y="0"/>
                    </a:moveTo>
                    <a:lnTo>
                      <a:pt x="0" y="140"/>
                    </a:lnTo>
                    <a:lnTo>
                      <a:pt x="12" y="76"/>
                    </a:lnTo>
                    <a:lnTo>
                      <a:pt x="7" y="45"/>
                    </a:lnTo>
                    <a:lnTo>
                      <a:pt x="0" y="0"/>
                    </a:lnTo>
                    <a:close/>
                  </a:path>
                </a:pathLst>
              </a:custGeom>
              <a:solidFill>
                <a:srgbClr val="04B6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15" name="Freeform 132"/>
              <p:cNvSpPr/>
              <p:nvPr/>
            </p:nvSpPr>
            <p:spPr bwMode="auto">
              <a:xfrm>
                <a:off x="6858095" y="311719"/>
                <a:ext cx="19050" cy="222251"/>
              </a:xfrm>
              <a:custGeom>
                <a:avLst/>
                <a:gdLst>
                  <a:gd name="T0" fmla="*/ 0 w 12"/>
                  <a:gd name="T1" fmla="*/ 0 h 140"/>
                  <a:gd name="T2" fmla="*/ 0 w 12"/>
                  <a:gd name="T3" fmla="*/ 140 h 140"/>
                  <a:gd name="T4" fmla="*/ 12 w 12"/>
                  <a:gd name="T5" fmla="*/ 76 h 140"/>
                  <a:gd name="T6" fmla="*/ 7 w 12"/>
                  <a:gd name="T7" fmla="*/ 45 h 140"/>
                  <a:gd name="T8" fmla="*/ 0 w 12"/>
                  <a:gd name="T9" fmla="*/ 0 h 140"/>
                </a:gdLst>
                <a:ahLst/>
                <a:cxnLst>
                  <a:cxn ang="0">
                    <a:pos x="T0" y="T1"/>
                  </a:cxn>
                  <a:cxn ang="0">
                    <a:pos x="T2" y="T3"/>
                  </a:cxn>
                  <a:cxn ang="0">
                    <a:pos x="T4" y="T5"/>
                  </a:cxn>
                  <a:cxn ang="0">
                    <a:pos x="T6" y="T7"/>
                  </a:cxn>
                  <a:cxn ang="0">
                    <a:pos x="T8" y="T9"/>
                  </a:cxn>
                </a:cxnLst>
                <a:rect l="0" t="0" r="r" b="b"/>
                <a:pathLst>
                  <a:path w="12" h="140">
                    <a:moveTo>
                      <a:pt x="0" y="0"/>
                    </a:moveTo>
                    <a:lnTo>
                      <a:pt x="0" y="140"/>
                    </a:lnTo>
                    <a:lnTo>
                      <a:pt x="12" y="76"/>
                    </a:lnTo>
                    <a:lnTo>
                      <a:pt x="7" y="4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16" name="Freeform 133"/>
              <p:cNvSpPr/>
              <p:nvPr/>
            </p:nvSpPr>
            <p:spPr bwMode="auto">
              <a:xfrm>
                <a:off x="7337520" y="800670"/>
                <a:ext cx="38100" cy="360364"/>
              </a:xfrm>
              <a:custGeom>
                <a:avLst/>
                <a:gdLst>
                  <a:gd name="T0" fmla="*/ 24 w 24"/>
                  <a:gd name="T1" fmla="*/ 0 h 227"/>
                  <a:gd name="T2" fmla="*/ 0 w 24"/>
                  <a:gd name="T3" fmla="*/ 227 h 227"/>
                  <a:gd name="T4" fmla="*/ 0 w 24"/>
                  <a:gd name="T5" fmla="*/ 227 h 227"/>
                  <a:gd name="T6" fmla="*/ 24 w 24"/>
                  <a:gd name="T7" fmla="*/ 0 h 227"/>
                </a:gdLst>
                <a:ahLst/>
                <a:cxnLst>
                  <a:cxn ang="0">
                    <a:pos x="T0" y="T1"/>
                  </a:cxn>
                  <a:cxn ang="0">
                    <a:pos x="T2" y="T3"/>
                  </a:cxn>
                  <a:cxn ang="0">
                    <a:pos x="T4" y="T5"/>
                  </a:cxn>
                  <a:cxn ang="0">
                    <a:pos x="T6" y="T7"/>
                  </a:cxn>
                </a:cxnLst>
                <a:rect l="0" t="0" r="r" b="b"/>
                <a:pathLst>
                  <a:path w="24" h="226">
                    <a:moveTo>
                      <a:pt x="24" y="0"/>
                    </a:moveTo>
                    <a:lnTo>
                      <a:pt x="0" y="227"/>
                    </a:lnTo>
                    <a:lnTo>
                      <a:pt x="0" y="227"/>
                    </a:lnTo>
                    <a:lnTo>
                      <a:pt x="24" y="0"/>
                    </a:lnTo>
                    <a:close/>
                  </a:path>
                </a:pathLst>
              </a:custGeom>
              <a:solidFill>
                <a:srgbClr val="1A292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17" name="Freeform 134"/>
              <p:cNvSpPr/>
              <p:nvPr/>
            </p:nvSpPr>
            <p:spPr bwMode="auto">
              <a:xfrm>
                <a:off x="7337520" y="800670"/>
                <a:ext cx="38100" cy="360364"/>
              </a:xfrm>
              <a:custGeom>
                <a:avLst/>
                <a:gdLst>
                  <a:gd name="T0" fmla="*/ 24 w 24"/>
                  <a:gd name="T1" fmla="*/ 0 h 227"/>
                  <a:gd name="T2" fmla="*/ 0 w 24"/>
                  <a:gd name="T3" fmla="*/ 227 h 227"/>
                  <a:gd name="T4" fmla="*/ 0 w 24"/>
                  <a:gd name="T5" fmla="*/ 227 h 227"/>
                  <a:gd name="T6" fmla="*/ 24 w 24"/>
                  <a:gd name="T7" fmla="*/ 0 h 227"/>
                </a:gdLst>
                <a:ahLst/>
                <a:cxnLst>
                  <a:cxn ang="0">
                    <a:pos x="T0" y="T1"/>
                  </a:cxn>
                  <a:cxn ang="0">
                    <a:pos x="T2" y="T3"/>
                  </a:cxn>
                  <a:cxn ang="0">
                    <a:pos x="T4" y="T5"/>
                  </a:cxn>
                  <a:cxn ang="0">
                    <a:pos x="T6" y="T7"/>
                  </a:cxn>
                </a:cxnLst>
                <a:rect l="0" t="0" r="r" b="b"/>
                <a:pathLst>
                  <a:path w="24" h="226">
                    <a:moveTo>
                      <a:pt x="24" y="0"/>
                    </a:moveTo>
                    <a:lnTo>
                      <a:pt x="0" y="227"/>
                    </a:lnTo>
                    <a:lnTo>
                      <a:pt x="0" y="227"/>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18" name="Freeform 135"/>
              <p:cNvSpPr>
                <a:spLocks noEditPoints="1"/>
              </p:cNvSpPr>
              <p:nvPr/>
            </p:nvSpPr>
            <p:spPr bwMode="auto">
              <a:xfrm>
                <a:off x="6858095" y="-429646"/>
                <a:ext cx="401638" cy="1230316"/>
              </a:xfrm>
              <a:custGeom>
                <a:avLst/>
                <a:gdLst>
                  <a:gd name="T0" fmla="*/ 253 w 253"/>
                  <a:gd name="T1" fmla="*/ 7 h 775"/>
                  <a:gd name="T2" fmla="*/ 215 w 253"/>
                  <a:gd name="T3" fmla="*/ 208 h 775"/>
                  <a:gd name="T4" fmla="*/ 78 w 253"/>
                  <a:gd name="T5" fmla="*/ 180 h 775"/>
                  <a:gd name="T6" fmla="*/ 12 w 253"/>
                  <a:gd name="T7" fmla="*/ 543 h 775"/>
                  <a:gd name="T8" fmla="*/ 0 w 253"/>
                  <a:gd name="T9" fmla="*/ 607 h 775"/>
                  <a:gd name="T10" fmla="*/ 0 w 253"/>
                  <a:gd name="T11" fmla="*/ 775 h 775"/>
                  <a:gd name="T12" fmla="*/ 108 w 253"/>
                  <a:gd name="T13" fmla="*/ 775 h 775"/>
                  <a:gd name="T14" fmla="*/ 108 w 253"/>
                  <a:gd name="T15" fmla="*/ 775 h 775"/>
                  <a:gd name="T16" fmla="*/ 253 w 253"/>
                  <a:gd name="T17" fmla="*/ 7 h 775"/>
                  <a:gd name="T18" fmla="*/ 113 w 253"/>
                  <a:gd name="T19" fmla="*/ 0 h 775"/>
                  <a:gd name="T20" fmla="*/ 113 w 253"/>
                  <a:gd name="T21" fmla="*/ 0 h 775"/>
                  <a:gd name="T22" fmla="*/ 113 w 253"/>
                  <a:gd name="T23" fmla="*/ 0 h 775"/>
                  <a:gd name="T24" fmla="*/ 113 w 253"/>
                  <a:gd name="T25" fmla="*/ 0 h 775"/>
                  <a:gd name="T26" fmla="*/ 113 w 253"/>
                  <a:gd name="T27" fmla="*/ 0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3" h="775">
                    <a:moveTo>
                      <a:pt x="253" y="7"/>
                    </a:moveTo>
                    <a:lnTo>
                      <a:pt x="215" y="208"/>
                    </a:lnTo>
                    <a:lnTo>
                      <a:pt x="78" y="180"/>
                    </a:lnTo>
                    <a:lnTo>
                      <a:pt x="12" y="543"/>
                    </a:lnTo>
                    <a:lnTo>
                      <a:pt x="0" y="607"/>
                    </a:lnTo>
                    <a:lnTo>
                      <a:pt x="0" y="775"/>
                    </a:lnTo>
                    <a:lnTo>
                      <a:pt x="108" y="775"/>
                    </a:lnTo>
                    <a:lnTo>
                      <a:pt x="108" y="775"/>
                    </a:lnTo>
                    <a:lnTo>
                      <a:pt x="253" y="7"/>
                    </a:lnTo>
                    <a:close/>
                    <a:moveTo>
                      <a:pt x="113" y="0"/>
                    </a:moveTo>
                    <a:lnTo>
                      <a:pt x="113" y="0"/>
                    </a:lnTo>
                    <a:lnTo>
                      <a:pt x="113" y="0"/>
                    </a:lnTo>
                    <a:lnTo>
                      <a:pt x="113" y="0"/>
                    </a:lnTo>
                    <a:lnTo>
                      <a:pt x="113" y="0"/>
                    </a:lnTo>
                    <a:close/>
                  </a:path>
                </a:pathLst>
              </a:custGeom>
              <a:solidFill>
                <a:srgbClr val="6F6F6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19" name="Freeform 136"/>
              <p:cNvSpPr>
                <a:spLocks noEditPoints="1"/>
              </p:cNvSpPr>
              <p:nvPr/>
            </p:nvSpPr>
            <p:spPr bwMode="auto">
              <a:xfrm>
                <a:off x="6858095" y="-429646"/>
                <a:ext cx="401638" cy="1230316"/>
              </a:xfrm>
              <a:custGeom>
                <a:avLst/>
                <a:gdLst>
                  <a:gd name="T0" fmla="*/ 253 w 253"/>
                  <a:gd name="T1" fmla="*/ 7 h 775"/>
                  <a:gd name="T2" fmla="*/ 215 w 253"/>
                  <a:gd name="T3" fmla="*/ 208 h 775"/>
                  <a:gd name="T4" fmla="*/ 78 w 253"/>
                  <a:gd name="T5" fmla="*/ 180 h 775"/>
                  <a:gd name="T6" fmla="*/ 12 w 253"/>
                  <a:gd name="T7" fmla="*/ 543 h 775"/>
                  <a:gd name="T8" fmla="*/ 0 w 253"/>
                  <a:gd name="T9" fmla="*/ 607 h 775"/>
                  <a:gd name="T10" fmla="*/ 0 w 253"/>
                  <a:gd name="T11" fmla="*/ 775 h 775"/>
                  <a:gd name="T12" fmla="*/ 108 w 253"/>
                  <a:gd name="T13" fmla="*/ 775 h 775"/>
                  <a:gd name="T14" fmla="*/ 108 w 253"/>
                  <a:gd name="T15" fmla="*/ 775 h 775"/>
                  <a:gd name="T16" fmla="*/ 253 w 253"/>
                  <a:gd name="T17" fmla="*/ 7 h 775"/>
                  <a:gd name="T18" fmla="*/ 113 w 253"/>
                  <a:gd name="T19" fmla="*/ 0 h 775"/>
                  <a:gd name="T20" fmla="*/ 113 w 253"/>
                  <a:gd name="T21" fmla="*/ 0 h 775"/>
                  <a:gd name="T22" fmla="*/ 113 w 253"/>
                  <a:gd name="T23" fmla="*/ 0 h 775"/>
                  <a:gd name="T24" fmla="*/ 113 w 253"/>
                  <a:gd name="T25" fmla="*/ 0 h 775"/>
                  <a:gd name="T26" fmla="*/ 113 w 253"/>
                  <a:gd name="T27" fmla="*/ 0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3" h="775">
                    <a:moveTo>
                      <a:pt x="253" y="7"/>
                    </a:moveTo>
                    <a:lnTo>
                      <a:pt x="215" y="208"/>
                    </a:lnTo>
                    <a:lnTo>
                      <a:pt x="78" y="180"/>
                    </a:lnTo>
                    <a:lnTo>
                      <a:pt x="12" y="543"/>
                    </a:lnTo>
                    <a:lnTo>
                      <a:pt x="0" y="607"/>
                    </a:lnTo>
                    <a:lnTo>
                      <a:pt x="0" y="775"/>
                    </a:lnTo>
                    <a:lnTo>
                      <a:pt x="108" y="775"/>
                    </a:lnTo>
                    <a:lnTo>
                      <a:pt x="108" y="775"/>
                    </a:lnTo>
                    <a:lnTo>
                      <a:pt x="253" y="7"/>
                    </a:lnTo>
                    <a:moveTo>
                      <a:pt x="113" y="0"/>
                    </a:moveTo>
                    <a:lnTo>
                      <a:pt x="113" y="0"/>
                    </a:lnTo>
                    <a:lnTo>
                      <a:pt x="113" y="0"/>
                    </a:lnTo>
                    <a:lnTo>
                      <a:pt x="113" y="0"/>
                    </a:lnTo>
                    <a:lnTo>
                      <a:pt x="1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20" name="Freeform 137"/>
              <p:cNvSpPr/>
              <p:nvPr/>
            </p:nvSpPr>
            <p:spPr bwMode="auto">
              <a:xfrm>
                <a:off x="6888257" y="-501084"/>
                <a:ext cx="112713" cy="481014"/>
              </a:xfrm>
              <a:custGeom>
                <a:avLst/>
                <a:gdLst>
                  <a:gd name="T0" fmla="*/ 26 w 30"/>
                  <a:gd name="T1" fmla="*/ 0 h 128"/>
                  <a:gd name="T2" fmla="*/ 26 w 30"/>
                  <a:gd name="T3" fmla="*/ 0 h 128"/>
                  <a:gd name="T4" fmla="*/ 23 w 30"/>
                  <a:gd name="T5" fmla="*/ 3 h 128"/>
                  <a:gd name="T6" fmla="*/ 23 w 30"/>
                  <a:gd name="T7" fmla="*/ 3 h 128"/>
                  <a:gd name="T8" fmla="*/ 23 w 30"/>
                  <a:gd name="T9" fmla="*/ 3 h 128"/>
                  <a:gd name="T10" fmla="*/ 7 w 30"/>
                  <a:gd name="T11" fmla="*/ 86 h 128"/>
                  <a:gd name="T12" fmla="*/ 0 w 30"/>
                  <a:gd name="T13" fmla="*/ 123 h 128"/>
                  <a:gd name="T14" fmla="*/ 0 w 30"/>
                  <a:gd name="T15" fmla="*/ 124 h 128"/>
                  <a:gd name="T16" fmla="*/ 3 w 30"/>
                  <a:gd name="T17" fmla="*/ 127 h 128"/>
                  <a:gd name="T18" fmla="*/ 3 w 30"/>
                  <a:gd name="T19" fmla="*/ 127 h 128"/>
                  <a:gd name="T20" fmla="*/ 4 w 30"/>
                  <a:gd name="T21" fmla="*/ 127 h 128"/>
                  <a:gd name="T22" fmla="*/ 4 w 30"/>
                  <a:gd name="T23" fmla="*/ 128 h 128"/>
                  <a:gd name="T24" fmla="*/ 4 w 30"/>
                  <a:gd name="T25" fmla="*/ 128 h 128"/>
                  <a:gd name="T26" fmla="*/ 4 w 30"/>
                  <a:gd name="T27" fmla="*/ 128 h 128"/>
                  <a:gd name="T28" fmla="*/ 8 w 30"/>
                  <a:gd name="T29" fmla="*/ 125 h 128"/>
                  <a:gd name="T30" fmla="*/ 8 w 30"/>
                  <a:gd name="T31" fmla="*/ 125 h 128"/>
                  <a:gd name="T32" fmla="*/ 8 w 30"/>
                  <a:gd name="T33" fmla="*/ 124 h 128"/>
                  <a:gd name="T34" fmla="*/ 8 w 30"/>
                  <a:gd name="T35" fmla="*/ 124 h 128"/>
                  <a:gd name="T36" fmla="*/ 8 w 30"/>
                  <a:gd name="T37" fmla="*/ 122 h 128"/>
                  <a:gd name="T38" fmla="*/ 3 w 30"/>
                  <a:gd name="T39" fmla="*/ 116 h 128"/>
                  <a:gd name="T40" fmla="*/ 9 w 30"/>
                  <a:gd name="T41" fmla="*/ 110 h 128"/>
                  <a:gd name="T42" fmla="*/ 11 w 30"/>
                  <a:gd name="T43" fmla="*/ 110 h 128"/>
                  <a:gd name="T44" fmla="*/ 11 w 30"/>
                  <a:gd name="T45" fmla="*/ 109 h 128"/>
                  <a:gd name="T46" fmla="*/ 28 w 30"/>
                  <a:gd name="T47" fmla="*/ 16 h 128"/>
                  <a:gd name="T48" fmla="*/ 24 w 30"/>
                  <a:gd name="T49" fmla="*/ 16 h 128"/>
                  <a:gd name="T50" fmla="*/ 27 w 30"/>
                  <a:gd name="T51" fmla="*/ 3 h 128"/>
                  <a:gd name="T52" fmla="*/ 30 w 30"/>
                  <a:gd name="T53" fmla="*/ 4 h 128"/>
                  <a:gd name="T54" fmla="*/ 27 w 30"/>
                  <a:gd name="T55" fmla="*/ 0 h 128"/>
                  <a:gd name="T56" fmla="*/ 27 w 30"/>
                  <a:gd name="T57" fmla="*/ 0 h 128"/>
                  <a:gd name="T58" fmla="*/ 27 w 30"/>
                  <a:gd name="T59" fmla="*/ 0 h 128"/>
                  <a:gd name="T60" fmla="*/ 27 w 30"/>
                  <a:gd name="T61" fmla="*/ 0 h 128"/>
                  <a:gd name="T62" fmla="*/ 27 w 30"/>
                  <a:gd name="T63" fmla="*/ 0 h 128"/>
                  <a:gd name="T64" fmla="*/ 26 w 30"/>
                  <a:gd name="T65" fmla="*/ 0 h 128"/>
                  <a:gd name="T66" fmla="*/ 26 w 30"/>
                  <a:gd name="T67"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128">
                    <a:moveTo>
                      <a:pt x="26" y="0"/>
                    </a:moveTo>
                    <a:cubicBezTo>
                      <a:pt x="26" y="0"/>
                      <a:pt x="26" y="0"/>
                      <a:pt x="26" y="0"/>
                    </a:cubicBezTo>
                    <a:cubicBezTo>
                      <a:pt x="25" y="0"/>
                      <a:pt x="23" y="1"/>
                      <a:pt x="23" y="3"/>
                    </a:cubicBezTo>
                    <a:cubicBezTo>
                      <a:pt x="23" y="3"/>
                      <a:pt x="23" y="3"/>
                      <a:pt x="23" y="3"/>
                    </a:cubicBezTo>
                    <a:cubicBezTo>
                      <a:pt x="23" y="3"/>
                      <a:pt x="23" y="3"/>
                      <a:pt x="23" y="3"/>
                    </a:cubicBezTo>
                    <a:cubicBezTo>
                      <a:pt x="7" y="86"/>
                      <a:pt x="7" y="86"/>
                      <a:pt x="7" y="86"/>
                    </a:cubicBezTo>
                    <a:cubicBezTo>
                      <a:pt x="0" y="123"/>
                      <a:pt x="0" y="123"/>
                      <a:pt x="0" y="123"/>
                    </a:cubicBezTo>
                    <a:cubicBezTo>
                      <a:pt x="0" y="123"/>
                      <a:pt x="0" y="124"/>
                      <a:pt x="0" y="124"/>
                    </a:cubicBezTo>
                    <a:cubicBezTo>
                      <a:pt x="0" y="126"/>
                      <a:pt x="2" y="127"/>
                      <a:pt x="3" y="127"/>
                    </a:cubicBezTo>
                    <a:cubicBezTo>
                      <a:pt x="3" y="127"/>
                      <a:pt x="3" y="127"/>
                      <a:pt x="3" y="127"/>
                    </a:cubicBezTo>
                    <a:cubicBezTo>
                      <a:pt x="4" y="127"/>
                      <a:pt x="4" y="127"/>
                      <a:pt x="4" y="127"/>
                    </a:cubicBezTo>
                    <a:cubicBezTo>
                      <a:pt x="4" y="127"/>
                      <a:pt x="4" y="128"/>
                      <a:pt x="4" y="128"/>
                    </a:cubicBezTo>
                    <a:cubicBezTo>
                      <a:pt x="4" y="128"/>
                      <a:pt x="4" y="128"/>
                      <a:pt x="4" y="128"/>
                    </a:cubicBezTo>
                    <a:cubicBezTo>
                      <a:pt x="4" y="128"/>
                      <a:pt x="4" y="128"/>
                      <a:pt x="4" y="128"/>
                    </a:cubicBezTo>
                    <a:cubicBezTo>
                      <a:pt x="6" y="127"/>
                      <a:pt x="7" y="126"/>
                      <a:pt x="8" y="125"/>
                    </a:cubicBezTo>
                    <a:cubicBezTo>
                      <a:pt x="8" y="125"/>
                      <a:pt x="8" y="125"/>
                      <a:pt x="8" y="125"/>
                    </a:cubicBezTo>
                    <a:cubicBezTo>
                      <a:pt x="8" y="125"/>
                      <a:pt x="8" y="124"/>
                      <a:pt x="8" y="124"/>
                    </a:cubicBezTo>
                    <a:cubicBezTo>
                      <a:pt x="8" y="124"/>
                      <a:pt x="8" y="124"/>
                      <a:pt x="8" y="124"/>
                    </a:cubicBezTo>
                    <a:cubicBezTo>
                      <a:pt x="8" y="122"/>
                      <a:pt x="8" y="122"/>
                      <a:pt x="8" y="122"/>
                    </a:cubicBezTo>
                    <a:cubicBezTo>
                      <a:pt x="5" y="122"/>
                      <a:pt x="3" y="119"/>
                      <a:pt x="3" y="116"/>
                    </a:cubicBezTo>
                    <a:cubicBezTo>
                      <a:pt x="3" y="113"/>
                      <a:pt x="6" y="110"/>
                      <a:pt x="9" y="110"/>
                    </a:cubicBezTo>
                    <a:cubicBezTo>
                      <a:pt x="10" y="110"/>
                      <a:pt x="10" y="110"/>
                      <a:pt x="11" y="110"/>
                    </a:cubicBezTo>
                    <a:cubicBezTo>
                      <a:pt x="11" y="109"/>
                      <a:pt x="11" y="109"/>
                      <a:pt x="11" y="109"/>
                    </a:cubicBezTo>
                    <a:cubicBezTo>
                      <a:pt x="28" y="16"/>
                      <a:pt x="28" y="16"/>
                      <a:pt x="28" y="16"/>
                    </a:cubicBezTo>
                    <a:cubicBezTo>
                      <a:pt x="24" y="16"/>
                      <a:pt x="24" y="16"/>
                      <a:pt x="24" y="16"/>
                    </a:cubicBezTo>
                    <a:cubicBezTo>
                      <a:pt x="27" y="3"/>
                      <a:pt x="27" y="3"/>
                      <a:pt x="27" y="3"/>
                    </a:cubicBezTo>
                    <a:cubicBezTo>
                      <a:pt x="30" y="4"/>
                      <a:pt x="30" y="4"/>
                      <a:pt x="30" y="4"/>
                    </a:cubicBezTo>
                    <a:cubicBezTo>
                      <a:pt x="30" y="2"/>
                      <a:pt x="29" y="1"/>
                      <a:pt x="27" y="0"/>
                    </a:cubicBezTo>
                    <a:cubicBezTo>
                      <a:pt x="27" y="0"/>
                      <a:pt x="27" y="0"/>
                      <a:pt x="27" y="0"/>
                    </a:cubicBezTo>
                    <a:cubicBezTo>
                      <a:pt x="27" y="0"/>
                      <a:pt x="27" y="0"/>
                      <a:pt x="27" y="0"/>
                    </a:cubicBezTo>
                    <a:cubicBezTo>
                      <a:pt x="27" y="0"/>
                      <a:pt x="27" y="0"/>
                      <a:pt x="27" y="0"/>
                    </a:cubicBezTo>
                    <a:cubicBezTo>
                      <a:pt x="27" y="0"/>
                      <a:pt x="27" y="0"/>
                      <a:pt x="27" y="0"/>
                    </a:cubicBezTo>
                    <a:cubicBezTo>
                      <a:pt x="27" y="0"/>
                      <a:pt x="27" y="0"/>
                      <a:pt x="26" y="0"/>
                    </a:cubicBezTo>
                    <a:cubicBezTo>
                      <a:pt x="26" y="0"/>
                      <a:pt x="26" y="0"/>
                      <a:pt x="26" y="0"/>
                    </a:cubicBezTo>
                  </a:path>
                </a:pathLst>
              </a:custGeom>
              <a:solidFill>
                <a:srgbClr val="6F6F6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21" name="Freeform 138"/>
              <p:cNvSpPr/>
              <p:nvPr/>
            </p:nvSpPr>
            <p:spPr bwMode="auto">
              <a:xfrm>
                <a:off x="6977158" y="-489971"/>
                <a:ext cx="71438" cy="60325"/>
              </a:xfrm>
              <a:custGeom>
                <a:avLst/>
                <a:gdLst>
                  <a:gd name="T0" fmla="*/ 3 w 19"/>
                  <a:gd name="T1" fmla="*/ 0 h 16"/>
                  <a:gd name="T2" fmla="*/ 0 w 19"/>
                  <a:gd name="T3" fmla="*/ 13 h 16"/>
                  <a:gd name="T4" fmla="*/ 4 w 19"/>
                  <a:gd name="T5" fmla="*/ 13 h 16"/>
                  <a:gd name="T6" fmla="*/ 4 w 19"/>
                  <a:gd name="T7" fmla="*/ 13 h 16"/>
                  <a:gd name="T8" fmla="*/ 4 w 19"/>
                  <a:gd name="T9" fmla="*/ 13 h 16"/>
                  <a:gd name="T10" fmla="*/ 14 w 19"/>
                  <a:gd name="T11" fmla="*/ 16 h 16"/>
                  <a:gd name="T12" fmla="*/ 16 w 19"/>
                  <a:gd name="T13" fmla="*/ 16 h 16"/>
                  <a:gd name="T14" fmla="*/ 16 w 19"/>
                  <a:gd name="T15" fmla="*/ 16 h 16"/>
                  <a:gd name="T16" fmla="*/ 17 w 19"/>
                  <a:gd name="T17" fmla="*/ 8 h 16"/>
                  <a:gd name="T18" fmla="*/ 19 w 19"/>
                  <a:gd name="T19" fmla="*/ 4 h 16"/>
                  <a:gd name="T20" fmla="*/ 9 w 19"/>
                  <a:gd name="T21" fmla="*/ 1 h 16"/>
                  <a:gd name="T22" fmla="*/ 6 w 19"/>
                  <a:gd name="T23" fmla="*/ 1 h 16"/>
                  <a:gd name="T24" fmla="*/ 6 w 19"/>
                  <a:gd name="T25" fmla="*/ 1 h 16"/>
                  <a:gd name="T26" fmla="*/ 3 w 19"/>
                  <a:gd name="T2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6">
                    <a:moveTo>
                      <a:pt x="3" y="0"/>
                    </a:moveTo>
                    <a:cubicBezTo>
                      <a:pt x="0" y="13"/>
                      <a:pt x="0" y="13"/>
                      <a:pt x="0" y="13"/>
                    </a:cubicBezTo>
                    <a:cubicBezTo>
                      <a:pt x="4" y="13"/>
                      <a:pt x="4" y="13"/>
                      <a:pt x="4" y="13"/>
                    </a:cubicBezTo>
                    <a:cubicBezTo>
                      <a:pt x="4" y="13"/>
                      <a:pt x="4" y="13"/>
                      <a:pt x="4" y="13"/>
                    </a:cubicBezTo>
                    <a:cubicBezTo>
                      <a:pt x="4" y="13"/>
                      <a:pt x="4" y="13"/>
                      <a:pt x="4" y="13"/>
                    </a:cubicBezTo>
                    <a:cubicBezTo>
                      <a:pt x="14" y="16"/>
                      <a:pt x="14" y="16"/>
                      <a:pt x="14" y="16"/>
                    </a:cubicBezTo>
                    <a:cubicBezTo>
                      <a:pt x="16" y="16"/>
                      <a:pt x="16" y="16"/>
                      <a:pt x="16" y="16"/>
                    </a:cubicBezTo>
                    <a:cubicBezTo>
                      <a:pt x="16" y="16"/>
                      <a:pt x="16" y="16"/>
                      <a:pt x="16" y="16"/>
                    </a:cubicBezTo>
                    <a:cubicBezTo>
                      <a:pt x="17" y="8"/>
                      <a:pt x="17" y="8"/>
                      <a:pt x="17" y="8"/>
                    </a:cubicBezTo>
                    <a:cubicBezTo>
                      <a:pt x="18" y="7"/>
                      <a:pt x="18" y="5"/>
                      <a:pt x="19" y="4"/>
                    </a:cubicBezTo>
                    <a:cubicBezTo>
                      <a:pt x="9" y="1"/>
                      <a:pt x="9" y="1"/>
                      <a:pt x="9" y="1"/>
                    </a:cubicBezTo>
                    <a:cubicBezTo>
                      <a:pt x="6" y="1"/>
                      <a:pt x="6" y="1"/>
                      <a:pt x="6" y="1"/>
                    </a:cubicBezTo>
                    <a:cubicBezTo>
                      <a:pt x="6" y="1"/>
                      <a:pt x="6" y="1"/>
                      <a:pt x="6" y="1"/>
                    </a:cubicBezTo>
                    <a:cubicBezTo>
                      <a:pt x="3" y="0"/>
                      <a:pt x="3" y="0"/>
                      <a:pt x="3" y="0"/>
                    </a:cubicBezTo>
                  </a:path>
                </a:pathLst>
              </a:custGeom>
              <a:solidFill>
                <a:srgbClr val="6F6F6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22" name="Freeform 139"/>
              <p:cNvSpPr/>
              <p:nvPr/>
            </p:nvSpPr>
            <p:spPr bwMode="auto">
              <a:xfrm>
                <a:off x="6981920" y="-501084"/>
                <a:ext cx="277813" cy="401639"/>
              </a:xfrm>
              <a:custGeom>
                <a:avLst/>
                <a:gdLst>
                  <a:gd name="T0" fmla="*/ 30 w 74"/>
                  <a:gd name="T1" fmla="*/ 0 h 107"/>
                  <a:gd name="T2" fmla="*/ 18 w 74"/>
                  <a:gd name="T3" fmla="*/ 7 h 107"/>
                  <a:gd name="T4" fmla="*/ 18 w 74"/>
                  <a:gd name="T5" fmla="*/ 7 h 107"/>
                  <a:gd name="T6" fmla="*/ 18 w 74"/>
                  <a:gd name="T7" fmla="*/ 7 h 107"/>
                  <a:gd name="T8" fmla="*/ 16 w 74"/>
                  <a:gd name="T9" fmla="*/ 11 h 107"/>
                  <a:gd name="T10" fmla="*/ 15 w 74"/>
                  <a:gd name="T11" fmla="*/ 19 h 107"/>
                  <a:gd name="T12" fmla="*/ 15 w 74"/>
                  <a:gd name="T13" fmla="*/ 19 h 107"/>
                  <a:gd name="T14" fmla="*/ 15 w 74"/>
                  <a:gd name="T15" fmla="*/ 19 h 107"/>
                  <a:gd name="T16" fmla="*/ 0 w 74"/>
                  <a:gd name="T17" fmla="*/ 95 h 107"/>
                  <a:gd name="T18" fmla="*/ 58 w 74"/>
                  <a:gd name="T19" fmla="*/ 107 h 107"/>
                  <a:gd name="T20" fmla="*/ 74 w 74"/>
                  <a:gd name="T21" fmla="*/ 22 h 107"/>
                  <a:gd name="T22" fmla="*/ 74 w 74"/>
                  <a:gd name="T23" fmla="*/ 20 h 107"/>
                  <a:gd name="T24" fmla="*/ 63 w 74"/>
                  <a:gd name="T25" fmla="*/ 6 h 107"/>
                  <a:gd name="T26" fmla="*/ 46 w 74"/>
                  <a:gd name="T27" fmla="*/ 3 h 107"/>
                  <a:gd name="T28" fmla="*/ 35 w 74"/>
                  <a:gd name="T29" fmla="*/ 1 h 107"/>
                  <a:gd name="T30" fmla="*/ 32 w 74"/>
                  <a:gd name="T31" fmla="*/ 0 h 107"/>
                  <a:gd name="T32" fmla="*/ 30 w 74"/>
                  <a:gd name="T33" fmla="*/ 0 h 107"/>
                  <a:gd name="T34" fmla="*/ 30 w 74"/>
                  <a:gd name="T35"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107">
                    <a:moveTo>
                      <a:pt x="30" y="0"/>
                    </a:moveTo>
                    <a:cubicBezTo>
                      <a:pt x="25" y="0"/>
                      <a:pt x="21" y="3"/>
                      <a:pt x="18" y="7"/>
                    </a:cubicBezTo>
                    <a:cubicBezTo>
                      <a:pt x="18" y="7"/>
                      <a:pt x="18" y="7"/>
                      <a:pt x="18" y="7"/>
                    </a:cubicBezTo>
                    <a:cubicBezTo>
                      <a:pt x="18" y="7"/>
                      <a:pt x="18" y="7"/>
                      <a:pt x="18" y="7"/>
                    </a:cubicBezTo>
                    <a:cubicBezTo>
                      <a:pt x="17" y="8"/>
                      <a:pt x="17" y="10"/>
                      <a:pt x="16" y="11"/>
                    </a:cubicBezTo>
                    <a:cubicBezTo>
                      <a:pt x="15" y="19"/>
                      <a:pt x="15" y="19"/>
                      <a:pt x="15" y="19"/>
                    </a:cubicBezTo>
                    <a:cubicBezTo>
                      <a:pt x="15" y="19"/>
                      <a:pt x="15" y="19"/>
                      <a:pt x="15" y="19"/>
                    </a:cubicBezTo>
                    <a:cubicBezTo>
                      <a:pt x="15" y="19"/>
                      <a:pt x="15" y="19"/>
                      <a:pt x="15" y="19"/>
                    </a:cubicBezTo>
                    <a:cubicBezTo>
                      <a:pt x="0" y="95"/>
                      <a:pt x="0" y="95"/>
                      <a:pt x="0" y="95"/>
                    </a:cubicBezTo>
                    <a:cubicBezTo>
                      <a:pt x="58" y="107"/>
                      <a:pt x="58" y="107"/>
                      <a:pt x="58" y="107"/>
                    </a:cubicBezTo>
                    <a:cubicBezTo>
                      <a:pt x="74" y="22"/>
                      <a:pt x="74" y="22"/>
                      <a:pt x="74" y="22"/>
                    </a:cubicBezTo>
                    <a:cubicBezTo>
                      <a:pt x="74" y="21"/>
                      <a:pt x="74" y="21"/>
                      <a:pt x="74" y="20"/>
                    </a:cubicBezTo>
                    <a:cubicBezTo>
                      <a:pt x="74" y="13"/>
                      <a:pt x="70" y="7"/>
                      <a:pt x="63" y="6"/>
                    </a:cubicBezTo>
                    <a:cubicBezTo>
                      <a:pt x="46" y="3"/>
                      <a:pt x="46" y="3"/>
                      <a:pt x="46" y="3"/>
                    </a:cubicBezTo>
                    <a:cubicBezTo>
                      <a:pt x="35" y="1"/>
                      <a:pt x="35" y="1"/>
                      <a:pt x="35" y="1"/>
                    </a:cubicBezTo>
                    <a:cubicBezTo>
                      <a:pt x="32" y="0"/>
                      <a:pt x="32" y="0"/>
                      <a:pt x="32" y="0"/>
                    </a:cubicBezTo>
                    <a:cubicBezTo>
                      <a:pt x="32" y="0"/>
                      <a:pt x="31" y="0"/>
                      <a:pt x="30" y="0"/>
                    </a:cubicBezTo>
                    <a:cubicBezTo>
                      <a:pt x="30" y="0"/>
                      <a:pt x="30" y="0"/>
                      <a:pt x="30" y="0"/>
                    </a:cubicBezTo>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23" name="Freeform 140"/>
              <p:cNvSpPr/>
              <p:nvPr/>
            </p:nvSpPr>
            <p:spPr bwMode="auto">
              <a:xfrm>
                <a:off x="6899370" y="-88333"/>
                <a:ext cx="47625" cy="46038"/>
              </a:xfrm>
              <a:custGeom>
                <a:avLst/>
                <a:gdLst>
                  <a:gd name="T0" fmla="*/ 6 w 13"/>
                  <a:gd name="T1" fmla="*/ 0 h 12"/>
                  <a:gd name="T2" fmla="*/ 0 w 13"/>
                  <a:gd name="T3" fmla="*/ 6 h 12"/>
                  <a:gd name="T4" fmla="*/ 5 w 13"/>
                  <a:gd name="T5" fmla="*/ 12 h 12"/>
                  <a:gd name="T6" fmla="*/ 5 w 13"/>
                  <a:gd name="T7" fmla="*/ 12 h 12"/>
                  <a:gd name="T8" fmla="*/ 5 w 13"/>
                  <a:gd name="T9" fmla="*/ 12 h 12"/>
                  <a:gd name="T10" fmla="*/ 6 w 13"/>
                  <a:gd name="T11" fmla="*/ 12 h 12"/>
                  <a:gd name="T12" fmla="*/ 13 w 13"/>
                  <a:gd name="T13" fmla="*/ 6 h 12"/>
                  <a:gd name="T14" fmla="*/ 13 w 13"/>
                  <a:gd name="T15" fmla="*/ 6 h 12"/>
                  <a:gd name="T16" fmla="*/ 13 w 13"/>
                  <a:gd name="T17" fmla="*/ 6 h 12"/>
                  <a:gd name="T18" fmla="*/ 13 w 13"/>
                  <a:gd name="T19" fmla="*/ 6 h 12"/>
                  <a:gd name="T20" fmla="*/ 13 w 13"/>
                  <a:gd name="T21" fmla="*/ 6 h 12"/>
                  <a:gd name="T22" fmla="*/ 13 w 13"/>
                  <a:gd name="T23" fmla="*/ 6 h 12"/>
                  <a:gd name="T24" fmla="*/ 13 w 13"/>
                  <a:gd name="T25" fmla="*/ 6 h 12"/>
                  <a:gd name="T26" fmla="*/ 13 w 13"/>
                  <a:gd name="T27" fmla="*/ 6 h 12"/>
                  <a:gd name="T28" fmla="*/ 13 w 13"/>
                  <a:gd name="T29" fmla="*/ 6 h 12"/>
                  <a:gd name="T30" fmla="*/ 13 w 13"/>
                  <a:gd name="T31" fmla="*/ 6 h 12"/>
                  <a:gd name="T32" fmla="*/ 13 w 13"/>
                  <a:gd name="T33" fmla="*/ 6 h 12"/>
                  <a:gd name="T34" fmla="*/ 13 w 13"/>
                  <a:gd name="T35" fmla="*/ 6 h 12"/>
                  <a:gd name="T36" fmla="*/ 13 w 13"/>
                  <a:gd name="T37" fmla="*/ 6 h 12"/>
                  <a:gd name="T38" fmla="*/ 13 w 13"/>
                  <a:gd name="T39" fmla="*/ 6 h 12"/>
                  <a:gd name="T40" fmla="*/ 13 w 13"/>
                  <a:gd name="T41" fmla="*/ 6 h 12"/>
                  <a:gd name="T42" fmla="*/ 13 w 13"/>
                  <a:gd name="T43" fmla="*/ 6 h 12"/>
                  <a:gd name="T44" fmla="*/ 13 w 13"/>
                  <a:gd name="T45" fmla="*/ 6 h 12"/>
                  <a:gd name="T46" fmla="*/ 13 w 13"/>
                  <a:gd name="T47" fmla="*/ 6 h 12"/>
                  <a:gd name="T48" fmla="*/ 13 w 13"/>
                  <a:gd name="T49" fmla="*/ 6 h 12"/>
                  <a:gd name="T50" fmla="*/ 13 w 13"/>
                  <a:gd name="T51" fmla="*/ 6 h 12"/>
                  <a:gd name="T52" fmla="*/ 13 w 13"/>
                  <a:gd name="T53" fmla="*/ 5 h 12"/>
                  <a:gd name="T54" fmla="*/ 13 w 13"/>
                  <a:gd name="T55" fmla="*/ 5 h 12"/>
                  <a:gd name="T56" fmla="*/ 13 w 13"/>
                  <a:gd name="T57" fmla="*/ 5 h 12"/>
                  <a:gd name="T58" fmla="*/ 13 w 13"/>
                  <a:gd name="T59" fmla="*/ 5 h 12"/>
                  <a:gd name="T60" fmla="*/ 8 w 13"/>
                  <a:gd name="T61" fmla="*/ 0 h 12"/>
                  <a:gd name="T62" fmla="*/ 8 w 13"/>
                  <a:gd name="T63" fmla="*/ 0 h 12"/>
                  <a:gd name="T64" fmla="*/ 8 w 13"/>
                  <a:gd name="T65" fmla="*/ 0 h 12"/>
                  <a:gd name="T66" fmla="*/ 6 w 13"/>
                  <a:gd name="T6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 h="12">
                    <a:moveTo>
                      <a:pt x="6" y="0"/>
                    </a:moveTo>
                    <a:cubicBezTo>
                      <a:pt x="3" y="0"/>
                      <a:pt x="0" y="3"/>
                      <a:pt x="0" y="6"/>
                    </a:cubicBezTo>
                    <a:cubicBezTo>
                      <a:pt x="0" y="9"/>
                      <a:pt x="2" y="12"/>
                      <a:pt x="5" y="12"/>
                    </a:cubicBezTo>
                    <a:cubicBezTo>
                      <a:pt x="5" y="12"/>
                      <a:pt x="5" y="12"/>
                      <a:pt x="5" y="12"/>
                    </a:cubicBezTo>
                    <a:cubicBezTo>
                      <a:pt x="5" y="12"/>
                      <a:pt x="5" y="12"/>
                      <a:pt x="5" y="12"/>
                    </a:cubicBezTo>
                    <a:cubicBezTo>
                      <a:pt x="6" y="12"/>
                      <a:pt x="6" y="12"/>
                      <a:pt x="6" y="12"/>
                    </a:cubicBezTo>
                    <a:cubicBezTo>
                      <a:pt x="10" y="12"/>
                      <a:pt x="13" y="9"/>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6"/>
                      <a:pt x="13" y="6"/>
                    </a:cubicBezTo>
                    <a:cubicBezTo>
                      <a:pt x="13" y="6"/>
                      <a:pt x="13" y="5"/>
                      <a:pt x="13" y="5"/>
                    </a:cubicBezTo>
                    <a:cubicBezTo>
                      <a:pt x="13" y="5"/>
                      <a:pt x="13" y="5"/>
                      <a:pt x="13" y="5"/>
                    </a:cubicBezTo>
                    <a:cubicBezTo>
                      <a:pt x="13" y="5"/>
                      <a:pt x="13" y="5"/>
                      <a:pt x="13" y="5"/>
                    </a:cubicBezTo>
                    <a:cubicBezTo>
                      <a:pt x="13" y="5"/>
                      <a:pt x="13" y="5"/>
                      <a:pt x="13" y="5"/>
                    </a:cubicBezTo>
                    <a:cubicBezTo>
                      <a:pt x="12" y="3"/>
                      <a:pt x="10" y="0"/>
                      <a:pt x="8" y="0"/>
                    </a:cubicBezTo>
                    <a:cubicBezTo>
                      <a:pt x="8" y="0"/>
                      <a:pt x="8" y="0"/>
                      <a:pt x="8" y="0"/>
                    </a:cubicBezTo>
                    <a:cubicBezTo>
                      <a:pt x="8" y="0"/>
                      <a:pt x="8" y="0"/>
                      <a:pt x="8" y="0"/>
                    </a:cubicBezTo>
                    <a:cubicBezTo>
                      <a:pt x="7" y="0"/>
                      <a:pt x="7" y="0"/>
                      <a:pt x="6" y="0"/>
                    </a:cubicBezTo>
                  </a:path>
                </a:pathLst>
              </a:custGeom>
              <a:solidFill>
                <a:srgbClr val="6F6F6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24" name="Freeform 141"/>
              <p:cNvSpPr>
                <a:spLocks noEditPoints="1"/>
              </p:cNvSpPr>
              <p:nvPr/>
            </p:nvSpPr>
            <p:spPr bwMode="auto">
              <a:xfrm>
                <a:off x="6858095" y="800670"/>
                <a:ext cx="517525" cy="1489080"/>
              </a:xfrm>
              <a:custGeom>
                <a:avLst/>
                <a:gdLst>
                  <a:gd name="T0" fmla="*/ 243 w 326"/>
                  <a:gd name="T1" fmla="*/ 782 h 938"/>
                  <a:gd name="T2" fmla="*/ 0 w 326"/>
                  <a:gd name="T3" fmla="*/ 782 h 938"/>
                  <a:gd name="T4" fmla="*/ 0 w 326"/>
                  <a:gd name="T5" fmla="*/ 938 h 938"/>
                  <a:gd name="T6" fmla="*/ 227 w 326"/>
                  <a:gd name="T7" fmla="*/ 938 h 938"/>
                  <a:gd name="T8" fmla="*/ 243 w 326"/>
                  <a:gd name="T9" fmla="*/ 782 h 938"/>
                  <a:gd name="T10" fmla="*/ 326 w 326"/>
                  <a:gd name="T11" fmla="*/ 0 h 938"/>
                  <a:gd name="T12" fmla="*/ 281 w 326"/>
                  <a:gd name="T13" fmla="*/ 0 h 938"/>
                  <a:gd name="T14" fmla="*/ 137 w 326"/>
                  <a:gd name="T15" fmla="*/ 0 h 938"/>
                  <a:gd name="T16" fmla="*/ 108 w 326"/>
                  <a:gd name="T17" fmla="*/ 0 h 938"/>
                  <a:gd name="T18" fmla="*/ 0 w 326"/>
                  <a:gd name="T19" fmla="*/ 0 h 938"/>
                  <a:gd name="T20" fmla="*/ 0 w 326"/>
                  <a:gd name="T21" fmla="*/ 227 h 938"/>
                  <a:gd name="T22" fmla="*/ 302 w 326"/>
                  <a:gd name="T23" fmla="*/ 227 h 938"/>
                  <a:gd name="T24" fmla="*/ 326 w 326"/>
                  <a:gd name="T25" fmla="*/ 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6" h="938">
                    <a:moveTo>
                      <a:pt x="243" y="782"/>
                    </a:moveTo>
                    <a:lnTo>
                      <a:pt x="0" y="782"/>
                    </a:lnTo>
                    <a:lnTo>
                      <a:pt x="0" y="938"/>
                    </a:lnTo>
                    <a:lnTo>
                      <a:pt x="227" y="938"/>
                    </a:lnTo>
                    <a:lnTo>
                      <a:pt x="243" y="782"/>
                    </a:lnTo>
                    <a:close/>
                    <a:moveTo>
                      <a:pt x="326" y="0"/>
                    </a:moveTo>
                    <a:lnTo>
                      <a:pt x="281" y="0"/>
                    </a:lnTo>
                    <a:lnTo>
                      <a:pt x="137" y="0"/>
                    </a:lnTo>
                    <a:lnTo>
                      <a:pt x="108" y="0"/>
                    </a:lnTo>
                    <a:lnTo>
                      <a:pt x="0" y="0"/>
                    </a:lnTo>
                    <a:lnTo>
                      <a:pt x="0" y="227"/>
                    </a:lnTo>
                    <a:lnTo>
                      <a:pt x="302" y="227"/>
                    </a:lnTo>
                    <a:lnTo>
                      <a:pt x="326" y="0"/>
                    </a:lnTo>
                    <a:close/>
                  </a:path>
                </a:pathLst>
              </a:custGeom>
              <a:solidFill>
                <a:srgbClr val="D5D9D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25" name="Freeform 142"/>
              <p:cNvSpPr>
                <a:spLocks noEditPoints="1"/>
              </p:cNvSpPr>
              <p:nvPr/>
            </p:nvSpPr>
            <p:spPr bwMode="auto">
              <a:xfrm>
                <a:off x="6858095" y="800670"/>
                <a:ext cx="517525" cy="1489080"/>
              </a:xfrm>
              <a:custGeom>
                <a:avLst/>
                <a:gdLst>
                  <a:gd name="T0" fmla="*/ 243 w 326"/>
                  <a:gd name="T1" fmla="*/ 782 h 938"/>
                  <a:gd name="T2" fmla="*/ 0 w 326"/>
                  <a:gd name="T3" fmla="*/ 782 h 938"/>
                  <a:gd name="T4" fmla="*/ 0 w 326"/>
                  <a:gd name="T5" fmla="*/ 938 h 938"/>
                  <a:gd name="T6" fmla="*/ 227 w 326"/>
                  <a:gd name="T7" fmla="*/ 938 h 938"/>
                  <a:gd name="T8" fmla="*/ 243 w 326"/>
                  <a:gd name="T9" fmla="*/ 782 h 938"/>
                  <a:gd name="T10" fmla="*/ 326 w 326"/>
                  <a:gd name="T11" fmla="*/ 0 h 938"/>
                  <a:gd name="T12" fmla="*/ 281 w 326"/>
                  <a:gd name="T13" fmla="*/ 0 h 938"/>
                  <a:gd name="T14" fmla="*/ 137 w 326"/>
                  <a:gd name="T15" fmla="*/ 0 h 938"/>
                  <a:gd name="T16" fmla="*/ 108 w 326"/>
                  <a:gd name="T17" fmla="*/ 0 h 938"/>
                  <a:gd name="T18" fmla="*/ 0 w 326"/>
                  <a:gd name="T19" fmla="*/ 0 h 938"/>
                  <a:gd name="T20" fmla="*/ 0 w 326"/>
                  <a:gd name="T21" fmla="*/ 227 h 938"/>
                  <a:gd name="T22" fmla="*/ 302 w 326"/>
                  <a:gd name="T23" fmla="*/ 227 h 938"/>
                  <a:gd name="T24" fmla="*/ 326 w 326"/>
                  <a:gd name="T25" fmla="*/ 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6" h="938">
                    <a:moveTo>
                      <a:pt x="243" y="782"/>
                    </a:moveTo>
                    <a:lnTo>
                      <a:pt x="0" y="782"/>
                    </a:lnTo>
                    <a:lnTo>
                      <a:pt x="0" y="938"/>
                    </a:lnTo>
                    <a:lnTo>
                      <a:pt x="227" y="938"/>
                    </a:lnTo>
                    <a:lnTo>
                      <a:pt x="243" y="782"/>
                    </a:lnTo>
                    <a:moveTo>
                      <a:pt x="326" y="0"/>
                    </a:moveTo>
                    <a:lnTo>
                      <a:pt x="281" y="0"/>
                    </a:lnTo>
                    <a:lnTo>
                      <a:pt x="137" y="0"/>
                    </a:lnTo>
                    <a:lnTo>
                      <a:pt x="108" y="0"/>
                    </a:lnTo>
                    <a:lnTo>
                      <a:pt x="0" y="0"/>
                    </a:lnTo>
                    <a:lnTo>
                      <a:pt x="0" y="227"/>
                    </a:lnTo>
                    <a:lnTo>
                      <a:pt x="302" y="227"/>
                    </a:lnTo>
                    <a:lnTo>
                      <a:pt x="3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26" name="Freeform 143"/>
              <p:cNvSpPr/>
              <p:nvPr/>
            </p:nvSpPr>
            <p:spPr bwMode="auto">
              <a:xfrm>
                <a:off x="6858095" y="2289750"/>
                <a:ext cx="360363" cy="114300"/>
              </a:xfrm>
              <a:custGeom>
                <a:avLst/>
                <a:gdLst>
                  <a:gd name="T0" fmla="*/ 227 w 227"/>
                  <a:gd name="T1" fmla="*/ 0 h 72"/>
                  <a:gd name="T2" fmla="*/ 0 w 227"/>
                  <a:gd name="T3" fmla="*/ 0 h 72"/>
                  <a:gd name="T4" fmla="*/ 0 w 227"/>
                  <a:gd name="T5" fmla="*/ 72 h 72"/>
                  <a:gd name="T6" fmla="*/ 220 w 227"/>
                  <a:gd name="T7" fmla="*/ 72 h 72"/>
                  <a:gd name="T8" fmla="*/ 222 w 227"/>
                  <a:gd name="T9" fmla="*/ 62 h 72"/>
                  <a:gd name="T10" fmla="*/ 198 w 227"/>
                  <a:gd name="T11" fmla="*/ 62 h 72"/>
                  <a:gd name="T12" fmla="*/ 224 w 227"/>
                  <a:gd name="T13" fmla="*/ 24 h 72"/>
                  <a:gd name="T14" fmla="*/ 227 w 227"/>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6" h="72">
                    <a:moveTo>
                      <a:pt x="227" y="0"/>
                    </a:moveTo>
                    <a:lnTo>
                      <a:pt x="0" y="0"/>
                    </a:lnTo>
                    <a:lnTo>
                      <a:pt x="0" y="72"/>
                    </a:lnTo>
                    <a:lnTo>
                      <a:pt x="220" y="72"/>
                    </a:lnTo>
                    <a:lnTo>
                      <a:pt x="222" y="62"/>
                    </a:lnTo>
                    <a:lnTo>
                      <a:pt x="198" y="62"/>
                    </a:lnTo>
                    <a:lnTo>
                      <a:pt x="224" y="24"/>
                    </a:lnTo>
                    <a:lnTo>
                      <a:pt x="227" y="0"/>
                    </a:lnTo>
                    <a:close/>
                  </a:path>
                </a:pathLst>
              </a:custGeom>
              <a:solidFill>
                <a:srgbClr val="008FA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27" name="Freeform 144"/>
              <p:cNvSpPr/>
              <p:nvPr/>
            </p:nvSpPr>
            <p:spPr bwMode="auto">
              <a:xfrm>
                <a:off x="6858095" y="2289750"/>
                <a:ext cx="360363" cy="114300"/>
              </a:xfrm>
              <a:custGeom>
                <a:avLst/>
                <a:gdLst>
                  <a:gd name="T0" fmla="*/ 227 w 227"/>
                  <a:gd name="T1" fmla="*/ 0 h 72"/>
                  <a:gd name="T2" fmla="*/ 0 w 227"/>
                  <a:gd name="T3" fmla="*/ 0 h 72"/>
                  <a:gd name="T4" fmla="*/ 0 w 227"/>
                  <a:gd name="T5" fmla="*/ 72 h 72"/>
                  <a:gd name="T6" fmla="*/ 220 w 227"/>
                  <a:gd name="T7" fmla="*/ 72 h 72"/>
                  <a:gd name="T8" fmla="*/ 222 w 227"/>
                  <a:gd name="T9" fmla="*/ 62 h 72"/>
                  <a:gd name="T10" fmla="*/ 198 w 227"/>
                  <a:gd name="T11" fmla="*/ 62 h 72"/>
                  <a:gd name="T12" fmla="*/ 224 w 227"/>
                  <a:gd name="T13" fmla="*/ 24 h 72"/>
                  <a:gd name="T14" fmla="*/ 227 w 227"/>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6" h="72">
                    <a:moveTo>
                      <a:pt x="227" y="0"/>
                    </a:moveTo>
                    <a:lnTo>
                      <a:pt x="0" y="0"/>
                    </a:lnTo>
                    <a:lnTo>
                      <a:pt x="0" y="72"/>
                    </a:lnTo>
                    <a:lnTo>
                      <a:pt x="220" y="72"/>
                    </a:lnTo>
                    <a:lnTo>
                      <a:pt x="222" y="62"/>
                    </a:lnTo>
                    <a:lnTo>
                      <a:pt x="198" y="62"/>
                    </a:lnTo>
                    <a:lnTo>
                      <a:pt x="224" y="24"/>
                    </a:lnTo>
                    <a:lnTo>
                      <a:pt x="2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28" name="Freeform 145"/>
              <p:cNvSpPr/>
              <p:nvPr/>
            </p:nvSpPr>
            <p:spPr bwMode="auto">
              <a:xfrm>
                <a:off x="6858095" y="1161034"/>
                <a:ext cx="479425" cy="881065"/>
              </a:xfrm>
              <a:custGeom>
                <a:avLst/>
                <a:gdLst>
                  <a:gd name="T0" fmla="*/ 302 w 302"/>
                  <a:gd name="T1" fmla="*/ 0 h 555"/>
                  <a:gd name="T2" fmla="*/ 302 w 302"/>
                  <a:gd name="T3" fmla="*/ 0 h 555"/>
                  <a:gd name="T4" fmla="*/ 0 w 302"/>
                  <a:gd name="T5" fmla="*/ 0 h 555"/>
                  <a:gd name="T6" fmla="*/ 0 w 302"/>
                  <a:gd name="T7" fmla="*/ 555 h 555"/>
                  <a:gd name="T8" fmla="*/ 243 w 302"/>
                  <a:gd name="T9" fmla="*/ 555 h 555"/>
                  <a:gd name="T10" fmla="*/ 274 w 302"/>
                  <a:gd name="T11" fmla="*/ 278 h 555"/>
                  <a:gd name="T12" fmla="*/ 302 w 302"/>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302" h="555">
                    <a:moveTo>
                      <a:pt x="302" y="0"/>
                    </a:moveTo>
                    <a:lnTo>
                      <a:pt x="302" y="0"/>
                    </a:lnTo>
                    <a:lnTo>
                      <a:pt x="0" y="0"/>
                    </a:lnTo>
                    <a:lnTo>
                      <a:pt x="0" y="555"/>
                    </a:lnTo>
                    <a:lnTo>
                      <a:pt x="243" y="555"/>
                    </a:lnTo>
                    <a:lnTo>
                      <a:pt x="274" y="278"/>
                    </a:lnTo>
                    <a:lnTo>
                      <a:pt x="302" y="0"/>
                    </a:lnTo>
                    <a:close/>
                  </a:path>
                </a:pathLst>
              </a:custGeom>
              <a:solidFill>
                <a:srgbClr val="36BCD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29" name="Freeform 146"/>
              <p:cNvSpPr/>
              <p:nvPr/>
            </p:nvSpPr>
            <p:spPr bwMode="auto">
              <a:xfrm>
                <a:off x="6858095" y="1161034"/>
                <a:ext cx="479425" cy="881065"/>
              </a:xfrm>
              <a:custGeom>
                <a:avLst/>
                <a:gdLst>
                  <a:gd name="T0" fmla="*/ 302 w 302"/>
                  <a:gd name="T1" fmla="*/ 0 h 555"/>
                  <a:gd name="T2" fmla="*/ 302 w 302"/>
                  <a:gd name="T3" fmla="*/ 0 h 555"/>
                  <a:gd name="T4" fmla="*/ 0 w 302"/>
                  <a:gd name="T5" fmla="*/ 0 h 555"/>
                  <a:gd name="T6" fmla="*/ 0 w 302"/>
                  <a:gd name="T7" fmla="*/ 555 h 555"/>
                  <a:gd name="T8" fmla="*/ 243 w 302"/>
                  <a:gd name="T9" fmla="*/ 555 h 555"/>
                  <a:gd name="T10" fmla="*/ 274 w 302"/>
                  <a:gd name="T11" fmla="*/ 278 h 555"/>
                  <a:gd name="T12" fmla="*/ 302 w 302"/>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302" h="555">
                    <a:moveTo>
                      <a:pt x="302" y="0"/>
                    </a:moveTo>
                    <a:lnTo>
                      <a:pt x="302" y="0"/>
                    </a:lnTo>
                    <a:lnTo>
                      <a:pt x="0" y="0"/>
                    </a:lnTo>
                    <a:lnTo>
                      <a:pt x="0" y="555"/>
                    </a:lnTo>
                    <a:lnTo>
                      <a:pt x="243" y="555"/>
                    </a:lnTo>
                    <a:lnTo>
                      <a:pt x="274" y="278"/>
                    </a:lnTo>
                    <a:lnTo>
                      <a:pt x="30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30" name="Freeform 147"/>
              <p:cNvSpPr/>
              <p:nvPr/>
            </p:nvSpPr>
            <p:spPr bwMode="auto">
              <a:xfrm>
                <a:off x="5092794" y="-670947"/>
                <a:ext cx="1298576" cy="1908181"/>
              </a:xfrm>
              <a:custGeom>
                <a:avLst/>
                <a:gdLst>
                  <a:gd name="T0" fmla="*/ 13 w 346"/>
                  <a:gd name="T1" fmla="*/ 39 h 507"/>
                  <a:gd name="T2" fmla="*/ 99 w 346"/>
                  <a:gd name="T3" fmla="*/ 27 h 507"/>
                  <a:gd name="T4" fmla="*/ 100 w 346"/>
                  <a:gd name="T5" fmla="*/ 27 h 507"/>
                  <a:gd name="T6" fmla="*/ 138 w 346"/>
                  <a:gd name="T7" fmla="*/ 41 h 507"/>
                  <a:gd name="T8" fmla="*/ 146 w 346"/>
                  <a:gd name="T9" fmla="*/ 39 h 507"/>
                  <a:gd name="T10" fmla="*/ 191 w 346"/>
                  <a:gd name="T11" fmla="*/ 86 h 507"/>
                  <a:gd name="T12" fmla="*/ 304 w 346"/>
                  <a:gd name="T13" fmla="*/ 293 h 507"/>
                  <a:gd name="T14" fmla="*/ 304 w 346"/>
                  <a:gd name="T15" fmla="*/ 295 h 507"/>
                  <a:gd name="T16" fmla="*/ 304 w 346"/>
                  <a:gd name="T17" fmla="*/ 296 h 507"/>
                  <a:gd name="T18" fmla="*/ 304 w 346"/>
                  <a:gd name="T19" fmla="*/ 297 h 507"/>
                  <a:gd name="T20" fmla="*/ 305 w 346"/>
                  <a:gd name="T21" fmla="*/ 298 h 507"/>
                  <a:gd name="T22" fmla="*/ 305 w 346"/>
                  <a:gd name="T23" fmla="*/ 300 h 507"/>
                  <a:gd name="T24" fmla="*/ 305 w 346"/>
                  <a:gd name="T25" fmla="*/ 301 h 507"/>
                  <a:gd name="T26" fmla="*/ 305 w 346"/>
                  <a:gd name="T27" fmla="*/ 303 h 507"/>
                  <a:gd name="T28" fmla="*/ 306 w 346"/>
                  <a:gd name="T29" fmla="*/ 304 h 507"/>
                  <a:gd name="T30" fmla="*/ 306 w 346"/>
                  <a:gd name="T31" fmla="*/ 305 h 507"/>
                  <a:gd name="T32" fmla="*/ 306 w 346"/>
                  <a:gd name="T33" fmla="*/ 306 h 507"/>
                  <a:gd name="T34" fmla="*/ 306 w 346"/>
                  <a:gd name="T35" fmla="*/ 307 h 507"/>
                  <a:gd name="T36" fmla="*/ 306 w 346"/>
                  <a:gd name="T37" fmla="*/ 308 h 507"/>
                  <a:gd name="T38" fmla="*/ 307 w 346"/>
                  <a:gd name="T39" fmla="*/ 309 h 507"/>
                  <a:gd name="T40" fmla="*/ 307 w 346"/>
                  <a:gd name="T41" fmla="*/ 310 h 507"/>
                  <a:gd name="T42" fmla="*/ 307 w 346"/>
                  <a:gd name="T43" fmla="*/ 312 h 507"/>
                  <a:gd name="T44" fmla="*/ 307 w 346"/>
                  <a:gd name="T45" fmla="*/ 313 h 507"/>
                  <a:gd name="T46" fmla="*/ 307 w 346"/>
                  <a:gd name="T47" fmla="*/ 314 h 507"/>
                  <a:gd name="T48" fmla="*/ 307 w 346"/>
                  <a:gd name="T49" fmla="*/ 315 h 507"/>
                  <a:gd name="T50" fmla="*/ 307 w 346"/>
                  <a:gd name="T51" fmla="*/ 316 h 507"/>
                  <a:gd name="T52" fmla="*/ 308 w 346"/>
                  <a:gd name="T53" fmla="*/ 317 h 507"/>
                  <a:gd name="T54" fmla="*/ 308 w 346"/>
                  <a:gd name="T55" fmla="*/ 318 h 507"/>
                  <a:gd name="T56" fmla="*/ 308 w 346"/>
                  <a:gd name="T57" fmla="*/ 320 h 507"/>
                  <a:gd name="T58" fmla="*/ 308 w 346"/>
                  <a:gd name="T59" fmla="*/ 321 h 507"/>
                  <a:gd name="T60" fmla="*/ 308 w 346"/>
                  <a:gd name="T61" fmla="*/ 322 h 507"/>
                  <a:gd name="T62" fmla="*/ 308 w 346"/>
                  <a:gd name="T63" fmla="*/ 323 h 507"/>
                  <a:gd name="T64" fmla="*/ 308 w 346"/>
                  <a:gd name="T65" fmla="*/ 324 h 507"/>
                  <a:gd name="T66" fmla="*/ 308 w 346"/>
                  <a:gd name="T67" fmla="*/ 325 h 507"/>
                  <a:gd name="T68" fmla="*/ 308 w 346"/>
                  <a:gd name="T69" fmla="*/ 327 h 507"/>
                  <a:gd name="T70" fmla="*/ 309 w 346"/>
                  <a:gd name="T71" fmla="*/ 328 h 507"/>
                  <a:gd name="T72" fmla="*/ 309 w 346"/>
                  <a:gd name="T73" fmla="*/ 329 h 507"/>
                  <a:gd name="T74" fmla="*/ 309 w 346"/>
                  <a:gd name="T75" fmla="*/ 330 h 507"/>
                  <a:gd name="T76" fmla="*/ 309 w 346"/>
                  <a:gd name="T77" fmla="*/ 332 h 507"/>
                  <a:gd name="T78" fmla="*/ 309 w 346"/>
                  <a:gd name="T79" fmla="*/ 333 h 507"/>
                  <a:gd name="T80" fmla="*/ 309 w 346"/>
                  <a:gd name="T81" fmla="*/ 334 h 507"/>
                  <a:gd name="T82" fmla="*/ 309 w 346"/>
                  <a:gd name="T83" fmla="*/ 335 h 507"/>
                  <a:gd name="T84" fmla="*/ 309 w 346"/>
                  <a:gd name="T85" fmla="*/ 336 h 507"/>
                  <a:gd name="T86" fmla="*/ 309 w 346"/>
                  <a:gd name="T87" fmla="*/ 338 h 507"/>
                  <a:gd name="T88" fmla="*/ 309 w 346"/>
                  <a:gd name="T89" fmla="*/ 339 h 507"/>
                  <a:gd name="T90" fmla="*/ 309 w 346"/>
                  <a:gd name="T91" fmla="*/ 340 h 507"/>
                  <a:gd name="T92" fmla="*/ 309 w 346"/>
                  <a:gd name="T93" fmla="*/ 341 h 507"/>
                  <a:gd name="T94" fmla="*/ 309 w 346"/>
                  <a:gd name="T95" fmla="*/ 343 h 507"/>
                  <a:gd name="T96" fmla="*/ 309 w 346"/>
                  <a:gd name="T97" fmla="*/ 344 h 507"/>
                  <a:gd name="T98" fmla="*/ 309 w 346"/>
                  <a:gd name="T99" fmla="*/ 345 h 507"/>
                  <a:gd name="T100" fmla="*/ 345 w 346"/>
                  <a:gd name="T101" fmla="*/ 313 h 507"/>
                  <a:gd name="T102" fmla="*/ 290 w 346"/>
                  <a:gd name="T103" fmla="*/ 163 h 507"/>
                  <a:gd name="T104" fmla="*/ 266 w 346"/>
                  <a:gd name="T105" fmla="*/ 137 h 507"/>
                  <a:gd name="T106" fmla="*/ 239 w 346"/>
                  <a:gd name="T107" fmla="*/ 116 h 507"/>
                  <a:gd name="T108" fmla="*/ 211 w 346"/>
                  <a:gd name="T109" fmla="*/ 54 h 507"/>
                  <a:gd name="T110" fmla="*/ 183 w 346"/>
                  <a:gd name="T111" fmla="*/ 26 h 507"/>
                  <a:gd name="T112" fmla="*/ 162 w 346"/>
                  <a:gd name="T113" fmla="*/ 14 h 507"/>
                  <a:gd name="T114" fmla="*/ 146 w 346"/>
                  <a:gd name="T115" fmla="*/ 3 h 507"/>
                  <a:gd name="T116" fmla="*/ 138 w 346"/>
                  <a:gd name="T117" fmla="*/ 0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6" h="507">
                    <a:moveTo>
                      <a:pt x="136" y="0"/>
                    </a:moveTo>
                    <a:cubicBezTo>
                      <a:pt x="100" y="0"/>
                      <a:pt x="100" y="0"/>
                      <a:pt x="100" y="0"/>
                    </a:cubicBezTo>
                    <a:cubicBezTo>
                      <a:pt x="68" y="0"/>
                      <a:pt x="68" y="0"/>
                      <a:pt x="68" y="0"/>
                    </a:cubicBezTo>
                    <a:cubicBezTo>
                      <a:pt x="60" y="0"/>
                      <a:pt x="53" y="4"/>
                      <a:pt x="49" y="11"/>
                    </a:cubicBezTo>
                    <a:cubicBezTo>
                      <a:pt x="30" y="17"/>
                      <a:pt x="13" y="29"/>
                      <a:pt x="0" y="44"/>
                    </a:cubicBezTo>
                    <a:cubicBezTo>
                      <a:pt x="4" y="42"/>
                      <a:pt x="8" y="40"/>
                      <a:pt x="13" y="39"/>
                    </a:cubicBezTo>
                    <a:cubicBezTo>
                      <a:pt x="16" y="32"/>
                      <a:pt x="23" y="27"/>
                      <a:pt x="31" y="27"/>
                    </a:cubicBezTo>
                    <a:cubicBezTo>
                      <a:pt x="64" y="27"/>
                      <a:pt x="64" y="27"/>
                      <a:pt x="64"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100" y="27"/>
                      <a:pt x="100" y="27"/>
                      <a:pt x="100" y="27"/>
                    </a:cubicBezTo>
                    <a:cubicBezTo>
                      <a:pt x="100" y="27"/>
                      <a:pt x="100" y="27"/>
                      <a:pt x="100" y="27"/>
                    </a:cubicBezTo>
                    <a:cubicBezTo>
                      <a:pt x="100" y="27"/>
                      <a:pt x="100" y="27"/>
                      <a:pt x="100" y="27"/>
                    </a:cubicBezTo>
                    <a:cubicBezTo>
                      <a:pt x="100" y="27"/>
                      <a:pt x="100" y="27"/>
                      <a:pt x="100" y="27"/>
                    </a:cubicBezTo>
                    <a:cubicBezTo>
                      <a:pt x="100" y="27"/>
                      <a:pt x="100" y="27"/>
                      <a:pt x="100" y="27"/>
                    </a:cubicBezTo>
                    <a:cubicBezTo>
                      <a:pt x="100" y="27"/>
                      <a:pt x="100" y="27"/>
                      <a:pt x="100" y="27"/>
                    </a:cubicBezTo>
                    <a:cubicBezTo>
                      <a:pt x="108" y="28"/>
                      <a:pt x="114" y="32"/>
                      <a:pt x="118" y="39"/>
                    </a:cubicBezTo>
                    <a:cubicBezTo>
                      <a:pt x="120" y="40"/>
                      <a:pt x="122" y="40"/>
                      <a:pt x="124" y="41"/>
                    </a:cubicBezTo>
                    <a:cubicBezTo>
                      <a:pt x="136" y="41"/>
                      <a:pt x="136" y="41"/>
                      <a:pt x="136" y="41"/>
                    </a:cubicBezTo>
                    <a:cubicBezTo>
                      <a:pt x="136" y="41"/>
                      <a:pt x="137" y="41"/>
                      <a:pt x="138" y="41"/>
                    </a:cubicBezTo>
                    <a:cubicBezTo>
                      <a:pt x="139" y="41"/>
                      <a:pt x="139" y="41"/>
                      <a:pt x="139" y="41"/>
                    </a:cubicBezTo>
                    <a:cubicBezTo>
                      <a:pt x="139" y="41"/>
                      <a:pt x="140" y="41"/>
                      <a:pt x="140" y="41"/>
                    </a:cubicBezTo>
                    <a:cubicBezTo>
                      <a:pt x="141" y="40"/>
                      <a:pt x="141" y="40"/>
                      <a:pt x="141" y="40"/>
                    </a:cubicBezTo>
                    <a:cubicBezTo>
                      <a:pt x="142" y="40"/>
                      <a:pt x="142" y="40"/>
                      <a:pt x="143" y="40"/>
                    </a:cubicBezTo>
                    <a:cubicBezTo>
                      <a:pt x="143" y="40"/>
                      <a:pt x="143" y="40"/>
                      <a:pt x="143" y="40"/>
                    </a:cubicBezTo>
                    <a:cubicBezTo>
                      <a:pt x="144" y="39"/>
                      <a:pt x="145" y="39"/>
                      <a:pt x="146" y="39"/>
                    </a:cubicBezTo>
                    <a:cubicBezTo>
                      <a:pt x="146" y="39"/>
                      <a:pt x="146" y="39"/>
                      <a:pt x="146" y="39"/>
                    </a:cubicBezTo>
                    <a:cubicBezTo>
                      <a:pt x="153" y="41"/>
                      <a:pt x="159" y="45"/>
                      <a:pt x="165" y="50"/>
                    </a:cubicBezTo>
                    <a:cubicBezTo>
                      <a:pt x="165" y="50"/>
                      <a:pt x="165" y="50"/>
                      <a:pt x="165" y="50"/>
                    </a:cubicBezTo>
                    <a:cubicBezTo>
                      <a:pt x="171" y="55"/>
                      <a:pt x="176" y="60"/>
                      <a:pt x="181" y="66"/>
                    </a:cubicBezTo>
                    <a:cubicBezTo>
                      <a:pt x="181" y="66"/>
                      <a:pt x="181" y="66"/>
                      <a:pt x="181" y="66"/>
                    </a:cubicBezTo>
                    <a:cubicBezTo>
                      <a:pt x="185" y="72"/>
                      <a:pt x="189" y="79"/>
                      <a:pt x="191" y="86"/>
                    </a:cubicBezTo>
                    <a:cubicBezTo>
                      <a:pt x="191" y="86"/>
                      <a:pt x="191" y="86"/>
                      <a:pt x="191" y="86"/>
                    </a:cubicBezTo>
                    <a:cubicBezTo>
                      <a:pt x="192" y="88"/>
                      <a:pt x="192" y="89"/>
                      <a:pt x="193" y="91"/>
                    </a:cubicBezTo>
                    <a:cubicBezTo>
                      <a:pt x="187" y="89"/>
                      <a:pt x="182" y="87"/>
                      <a:pt x="176" y="85"/>
                    </a:cubicBezTo>
                    <a:cubicBezTo>
                      <a:pt x="186" y="100"/>
                      <a:pt x="191" y="118"/>
                      <a:pt x="192" y="136"/>
                    </a:cubicBezTo>
                    <a:cubicBezTo>
                      <a:pt x="248" y="171"/>
                      <a:pt x="289" y="227"/>
                      <a:pt x="303" y="293"/>
                    </a:cubicBezTo>
                    <a:cubicBezTo>
                      <a:pt x="304" y="293"/>
                      <a:pt x="304" y="293"/>
                      <a:pt x="304" y="293"/>
                    </a:cubicBezTo>
                    <a:cubicBezTo>
                      <a:pt x="304" y="293"/>
                      <a:pt x="304" y="293"/>
                      <a:pt x="304" y="293"/>
                    </a:cubicBezTo>
                    <a:cubicBezTo>
                      <a:pt x="304" y="293"/>
                      <a:pt x="304" y="293"/>
                      <a:pt x="304" y="293"/>
                    </a:cubicBezTo>
                    <a:cubicBezTo>
                      <a:pt x="304" y="294"/>
                      <a:pt x="304" y="294"/>
                      <a:pt x="304" y="294"/>
                    </a:cubicBezTo>
                    <a:cubicBezTo>
                      <a:pt x="304" y="294"/>
                      <a:pt x="304" y="294"/>
                      <a:pt x="304" y="294"/>
                    </a:cubicBezTo>
                    <a:cubicBezTo>
                      <a:pt x="304" y="294"/>
                      <a:pt x="304" y="295"/>
                      <a:pt x="304" y="295"/>
                    </a:cubicBezTo>
                    <a:cubicBezTo>
                      <a:pt x="304" y="295"/>
                      <a:pt x="304" y="295"/>
                      <a:pt x="304" y="295"/>
                    </a:cubicBezTo>
                    <a:cubicBezTo>
                      <a:pt x="304" y="295"/>
                      <a:pt x="304" y="295"/>
                      <a:pt x="304" y="295"/>
                    </a:cubicBezTo>
                    <a:cubicBezTo>
                      <a:pt x="304" y="295"/>
                      <a:pt x="304" y="295"/>
                      <a:pt x="304" y="295"/>
                    </a:cubicBezTo>
                    <a:cubicBezTo>
                      <a:pt x="304" y="295"/>
                      <a:pt x="304" y="296"/>
                      <a:pt x="304" y="296"/>
                    </a:cubicBezTo>
                    <a:cubicBezTo>
                      <a:pt x="304" y="296"/>
                      <a:pt x="304" y="296"/>
                      <a:pt x="304" y="296"/>
                    </a:cubicBezTo>
                    <a:cubicBezTo>
                      <a:pt x="304" y="296"/>
                      <a:pt x="304" y="296"/>
                      <a:pt x="304" y="296"/>
                    </a:cubicBezTo>
                    <a:cubicBezTo>
                      <a:pt x="304" y="296"/>
                      <a:pt x="304" y="296"/>
                      <a:pt x="304" y="296"/>
                    </a:cubicBezTo>
                    <a:cubicBezTo>
                      <a:pt x="304" y="296"/>
                      <a:pt x="304" y="296"/>
                      <a:pt x="304" y="296"/>
                    </a:cubicBezTo>
                    <a:cubicBezTo>
                      <a:pt x="304" y="296"/>
                      <a:pt x="304" y="296"/>
                      <a:pt x="304" y="296"/>
                    </a:cubicBezTo>
                    <a:cubicBezTo>
                      <a:pt x="304" y="296"/>
                      <a:pt x="304" y="297"/>
                      <a:pt x="304" y="297"/>
                    </a:cubicBezTo>
                    <a:cubicBezTo>
                      <a:pt x="304" y="297"/>
                      <a:pt x="304" y="297"/>
                      <a:pt x="304" y="297"/>
                    </a:cubicBezTo>
                    <a:cubicBezTo>
                      <a:pt x="304" y="297"/>
                      <a:pt x="304" y="297"/>
                      <a:pt x="304" y="297"/>
                    </a:cubicBezTo>
                    <a:cubicBezTo>
                      <a:pt x="304" y="297"/>
                      <a:pt x="304" y="297"/>
                      <a:pt x="304" y="297"/>
                    </a:cubicBezTo>
                    <a:cubicBezTo>
                      <a:pt x="304" y="297"/>
                      <a:pt x="304" y="297"/>
                      <a:pt x="305" y="298"/>
                    </a:cubicBezTo>
                    <a:cubicBezTo>
                      <a:pt x="305" y="298"/>
                      <a:pt x="305" y="298"/>
                      <a:pt x="305" y="298"/>
                    </a:cubicBezTo>
                    <a:cubicBezTo>
                      <a:pt x="305" y="298"/>
                      <a:pt x="305" y="298"/>
                      <a:pt x="305" y="298"/>
                    </a:cubicBezTo>
                    <a:cubicBezTo>
                      <a:pt x="305" y="298"/>
                      <a:pt x="305" y="298"/>
                      <a:pt x="305" y="298"/>
                    </a:cubicBezTo>
                    <a:cubicBezTo>
                      <a:pt x="305" y="298"/>
                      <a:pt x="305" y="298"/>
                      <a:pt x="305" y="298"/>
                    </a:cubicBezTo>
                    <a:cubicBezTo>
                      <a:pt x="305" y="298"/>
                      <a:pt x="305" y="298"/>
                      <a:pt x="305" y="298"/>
                    </a:cubicBezTo>
                    <a:cubicBezTo>
                      <a:pt x="305" y="299"/>
                      <a:pt x="305" y="299"/>
                      <a:pt x="305" y="299"/>
                    </a:cubicBezTo>
                    <a:cubicBezTo>
                      <a:pt x="305" y="299"/>
                      <a:pt x="305" y="299"/>
                      <a:pt x="305" y="299"/>
                    </a:cubicBezTo>
                    <a:cubicBezTo>
                      <a:pt x="305" y="299"/>
                      <a:pt x="305" y="300"/>
                      <a:pt x="305" y="300"/>
                    </a:cubicBezTo>
                    <a:cubicBezTo>
                      <a:pt x="305" y="300"/>
                      <a:pt x="305" y="300"/>
                      <a:pt x="305" y="300"/>
                    </a:cubicBezTo>
                    <a:cubicBezTo>
                      <a:pt x="305" y="300"/>
                      <a:pt x="305" y="300"/>
                      <a:pt x="305" y="300"/>
                    </a:cubicBezTo>
                    <a:cubicBezTo>
                      <a:pt x="305" y="300"/>
                      <a:pt x="305" y="300"/>
                      <a:pt x="305" y="300"/>
                    </a:cubicBezTo>
                    <a:cubicBezTo>
                      <a:pt x="305" y="300"/>
                      <a:pt x="305" y="300"/>
                      <a:pt x="305" y="300"/>
                    </a:cubicBezTo>
                    <a:cubicBezTo>
                      <a:pt x="305" y="301"/>
                      <a:pt x="305" y="301"/>
                      <a:pt x="305" y="301"/>
                    </a:cubicBezTo>
                    <a:cubicBezTo>
                      <a:pt x="305" y="301"/>
                      <a:pt x="305" y="301"/>
                      <a:pt x="305" y="301"/>
                    </a:cubicBezTo>
                    <a:cubicBezTo>
                      <a:pt x="305" y="301"/>
                      <a:pt x="305" y="301"/>
                      <a:pt x="305" y="301"/>
                    </a:cubicBezTo>
                    <a:cubicBezTo>
                      <a:pt x="305" y="301"/>
                      <a:pt x="305" y="301"/>
                      <a:pt x="305" y="301"/>
                    </a:cubicBezTo>
                    <a:cubicBezTo>
                      <a:pt x="305" y="301"/>
                      <a:pt x="305" y="301"/>
                      <a:pt x="305" y="301"/>
                    </a:cubicBezTo>
                    <a:cubicBezTo>
                      <a:pt x="305" y="301"/>
                      <a:pt x="305" y="302"/>
                      <a:pt x="305" y="302"/>
                    </a:cubicBezTo>
                    <a:cubicBezTo>
                      <a:pt x="305" y="302"/>
                      <a:pt x="305" y="302"/>
                      <a:pt x="305" y="302"/>
                    </a:cubicBezTo>
                    <a:cubicBezTo>
                      <a:pt x="305" y="302"/>
                      <a:pt x="305" y="302"/>
                      <a:pt x="305" y="302"/>
                    </a:cubicBezTo>
                    <a:cubicBezTo>
                      <a:pt x="305" y="302"/>
                      <a:pt x="305" y="302"/>
                      <a:pt x="305" y="302"/>
                    </a:cubicBezTo>
                    <a:cubicBezTo>
                      <a:pt x="305" y="302"/>
                      <a:pt x="305" y="302"/>
                      <a:pt x="305" y="302"/>
                    </a:cubicBezTo>
                    <a:cubicBezTo>
                      <a:pt x="305" y="302"/>
                      <a:pt x="305" y="302"/>
                      <a:pt x="305" y="303"/>
                    </a:cubicBezTo>
                    <a:cubicBezTo>
                      <a:pt x="305" y="303"/>
                      <a:pt x="305" y="303"/>
                      <a:pt x="305" y="303"/>
                    </a:cubicBezTo>
                    <a:cubicBezTo>
                      <a:pt x="305" y="303"/>
                      <a:pt x="305" y="303"/>
                      <a:pt x="305" y="303"/>
                    </a:cubicBezTo>
                    <a:cubicBezTo>
                      <a:pt x="306" y="303"/>
                      <a:pt x="306" y="303"/>
                      <a:pt x="306" y="303"/>
                    </a:cubicBezTo>
                    <a:cubicBezTo>
                      <a:pt x="306" y="303"/>
                      <a:pt x="306" y="303"/>
                      <a:pt x="306" y="303"/>
                    </a:cubicBezTo>
                    <a:cubicBezTo>
                      <a:pt x="306" y="303"/>
                      <a:pt x="306" y="303"/>
                      <a:pt x="306" y="303"/>
                    </a:cubicBezTo>
                    <a:cubicBezTo>
                      <a:pt x="306" y="303"/>
                      <a:pt x="306" y="304"/>
                      <a:pt x="306" y="304"/>
                    </a:cubicBezTo>
                    <a:cubicBezTo>
                      <a:pt x="306" y="304"/>
                      <a:pt x="306" y="304"/>
                      <a:pt x="306" y="304"/>
                    </a:cubicBezTo>
                    <a:cubicBezTo>
                      <a:pt x="306" y="304"/>
                      <a:pt x="306" y="304"/>
                      <a:pt x="306" y="304"/>
                    </a:cubicBezTo>
                    <a:cubicBezTo>
                      <a:pt x="306" y="304"/>
                      <a:pt x="306" y="304"/>
                      <a:pt x="306" y="304"/>
                    </a:cubicBezTo>
                    <a:cubicBezTo>
                      <a:pt x="306" y="304"/>
                      <a:pt x="306" y="304"/>
                      <a:pt x="306" y="304"/>
                    </a:cubicBezTo>
                    <a:cubicBezTo>
                      <a:pt x="306" y="304"/>
                      <a:pt x="306" y="305"/>
                      <a:pt x="306" y="305"/>
                    </a:cubicBezTo>
                    <a:cubicBezTo>
                      <a:pt x="306" y="305"/>
                      <a:pt x="306" y="305"/>
                      <a:pt x="306" y="305"/>
                    </a:cubicBezTo>
                    <a:cubicBezTo>
                      <a:pt x="306" y="305"/>
                      <a:pt x="306" y="305"/>
                      <a:pt x="306" y="305"/>
                    </a:cubicBezTo>
                    <a:cubicBezTo>
                      <a:pt x="306" y="305"/>
                      <a:pt x="306" y="305"/>
                      <a:pt x="306" y="305"/>
                    </a:cubicBezTo>
                    <a:cubicBezTo>
                      <a:pt x="306" y="305"/>
                      <a:pt x="306" y="305"/>
                      <a:pt x="306" y="305"/>
                    </a:cubicBezTo>
                    <a:cubicBezTo>
                      <a:pt x="306" y="305"/>
                      <a:pt x="306" y="305"/>
                      <a:pt x="306" y="306"/>
                    </a:cubicBezTo>
                    <a:cubicBezTo>
                      <a:pt x="306" y="306"/>
                      <a:pt x="306" y="306"/>
                      <a:pt x="306" y="306"/>
                    </a:cubicBezTo>
                    <a:cubicBezTo>
                      <a:pt x="306" y="306"/>
                      <a:pt x="306" y="306"/>
                      <a:pt x="306" y="306"/>
                    </a:cubicBezTo>
                    <a:cubicBezTo>
                      <a:pt x="306" y="306"/>
                      <a:pt x="306" y="306"/>
                      <a:pt x="306" y="306"/>
                    </a:cubicBezTo>
                    <a:cubicBezTo>
                      <a:pt x="306" y="306"/>
                      <a:pt x="306" y="306"/>
                      <a:pt x="306" y="306"/>
                    </a:cubicBezTo>
                    <a:cubicBezTo>
                      <a:pt x="306" y="306"/>
                      <a:pt x="306" y="306"/>
                      <a:pt x="306" y="306"/>
                    </a:cubicBezTo>
                    <a:cubicBezTo>
                      <a:pt x="306" y="307"/>
                      <a:pt x="306" y="307"/>
                      <a:pt x="306" y="307"/>
                    </a:cubicBezTo>
                    <a:cubicBezTo>
                      <a:pt x="306" y="307"/>
                      <a:pt x="306" y="307"/>
                      <a:pt x="306" y="307"/>
                    </a:cubicBezTo>
                    <a:cubicBezTo>
                      <a:pt x="306" y="307"/>
                      <a:pt x="306" y="307"/>
                      <a:pt x="306" y="307"/>
                    </a:cubicBezTo>
                    <a:cubicBezTo>
                      <a:pt x="306" y="307"/>
                      <a:pt x="306" y="307"/>
                      <a:pt x="306" y="307"/>
                    </a:cubicBezTo>
                    <a:cubicBezTo>
                      <a:pt x="306" y="307"/>
                      <a:pt x="306" y="307"/>
                      <a:pt x="306" y="307"/>
                    </a:cubicBezTo>
                    <a:cubicBezTo>
                      <a:pt x="306" y="307"/>
                      <a:pt x="306" y="308"/>
                      <a:pt x="306" y="308"/>
                    </a:cubicBezTo>
                    <a:cubicBezTo>
                      <a:pt x="306" y="308"/>
                      <a:pt x="306" y="308"/>
                      <a:pt x="306" y="308"/>
                    </a:cubicBezTo>
                    <a:cubicBezTo>
                      <a:pt x="306" y="308"/>
                      <a:pt x="306" y="308"/>
                      <a:pt x="306" y="308"/>
                    </a:cubicBezTo>
                    <a:cubicBezTo>
                      <a:pt x="306" y="308"/>
                      <a:pt x="306" y="308"/>
                      <a:pt x="306" y="308"/>
                    </a:cubicBezTo>
                    <a:cubicBezTo>
                      <a:pt x="306" y="308"/>
                      <a:pt x="306" y="308"/>
                      <a:pt x="306" y="308"/>
                    </a:cubicBezTo>
                    <a:cubicBezTo>
                      <a:pt x="306" y="308"/>
                      <a:pt x="306" y="308"/>
                      <a:pt x="306" y="309"/>
                    </a:cubicBezTo>
                    <a:cubicBezTo>
                      <a:pt x="306" y="309"/>
                      <a:pt x="306" y="309"/>
                      <a:pt x="306" y="309"/>
                    </a:cubicBezTo>
                    <a:cubicBezTo>
                      <a:pt x="306" y="309"/>
                      <a:pt x="306" y="309"/>
                      <a:pt x="306" y="309"/>
                    </a:cubicBezTo>
                    <a:cubicBezTo>
                      <a:pt x="306" y="309"/>
                      <a:pt x="306" y="309"/>
                      <a:pt x="306" y="309"/>
                    </a:cubicBezTo>
                    <a:cubicBezTo>
                      <a:pt x="307" y="309"/>
                      <a:pt x="307" y="309"/>
                      <a:pt x="307" y="309"/>
                    </a:cubicBezTo>
                    <a:cubicBezTo>
                      <a:pt x="307" y="309"/>
                      <a:pt x="307" y="309"/>
                      <a:pt x="307" y="309"/>
                    </a:cubicBezTo>
                    <a:cubicBezTo>
                      <a:pt x="307" y="310"/>
                      <a:pt x="307" y="310"/>
                      <a:pt x="307" y="310"/>
                    </a:cubicBezTo>
                    <a:cubicBezTo>
                      <a:pt x="307" y="310"/>
                      <a:pt x="307" y="310"/>
                      <a:pt x="307" y="310"/>
                    </a:cubicBezTo>
                    <a:cubicBezTo>
                      <a:pt x="307" y="310"/>
                      <a:pt x="307" y="310"/>
                      <a:pt x="307" y="310"/>
                    </a:cubicBezTo>
                    <a:cubicBezTo>
                      <a:pt x="307" y="310"/>
                      <a:pt x="307" y="310"/>
                      <a:pt x="307" y="310"/>
                    </a:cubicBezTo>
                    <a:cubicBezTo>
                      <a:pt x="307" y="310"/>
                      <a:pt x="307" y="310"/>
                      <a:pt x="307" y="310"/>
                    </a:cubicBezTo>
                    <a:cubicBezTo>
                      <a:pt x="307" y="311"/>
                      <a:pt x="307" y="311"/>
                      <a:pt x="307" y="311"/>
                    </a:cubicBezTo>
                    <a:cubicBezTo>
                      <a:pt x="307" y="311"/>
                      <a:pt x="307" y="311"/>
                      <a:pt x="307" y="311"/>
                    </a:cubicBezTo>
                    <a:cubicBezTo>
                      <a:pt x="307" y="311"/>
                      <a:pt x="307" y="311"/>
                      <a:pt x="307" y="311"/>
                    </a:cubicBezTo>
                    <a:cubicBezTo>
                      <a:pt x="307" y="311"/>
                      <a:pt x="307" y="311"/>
                      <a:pt x="307" y="311"/>
                    </a:cubicBezTo>
                    <a:cubicBezTo>
                      <a:pt x="307" y="311"/>
                      <a:pt x="307" y="311"/>
                      <a:pt x="307" y="311"/>
                    </a:cubicBezTo>
                    <a:cubicBezTo>
                      <a:pt x="307" y="311"/>
                      <a:pt x="307" y="312"/>
                      <a:pt x="307" y="312"/>
                    </a:cubicBezTo>
                    <a:cubicBezTo>
                      <a:pt x="307" y="312"/>
                      <a:pt x="307" y="312"/>
                      <a:pt x="307" y="312"/>
                    </a:cubicBezTo>
                    <a:cubicBezTo>
                      <a:pt x="307" y="312"/>
                      <a:pt x="307" y="312"/>
                      <a:pt x="307" y="312"/>
                    </a:cubicBezTo>
                    <a:cubicBezTo>
                      <a:pt x="307" y="312"/>
                      <a:pt x="307" y="312"/>
                      <a:pt x="307" y="312"/>
                    </a:cubicBezTo>
                    <a:cubicBezTo>
                      <a:pt x="307" y="312"/>
                      <a:pt x="307" y="312"/>
                      <a:pt x="307" y="312"/>
                    </a:cubicBezTo>
                    <a:cubicBezTo>
                      <a:pt x="307" y="312"/>
                      <a:pt x="307" y="312"/>
                      <a:pt x="307" y="312"/>
                    </a:cubicBezTo>
                    <a:cubicBezTo>
                      <a:pt x="307" y="313"/>
                      <a:pt x="307" y="313"/>
                      <a:pt x="307" y="313"/>
                    </a:cubicBezTo>
                    <a:cubicBezTo>
                      <a:pt x="307" y="313"/>
                      <a:pt x="307" y="313"/>
                      <a:pt x="307" y="313"/>
                    </a:cubicBezTo>
                    <a:cubicBezTo>
                      <a:pt x="307" y="313"/>
                      <a:pt x="307" y="313"/>
                      <a:pt x="307" y="313"/>
                    </a:cubicBezTo>
                    <a:cubicBezTo>
                      <a:pt x="307" y="313"/>
                      <a:pt x="307" y="313"/>
                      <a:pt x="307" y="313"/>
                    </a:cubicBezTo>
                    <a:cubicBezTo>
                      <a:pt x="307" y="313"/>
                      <a:pt x="307" y="313"/>
                      <a:pt x="307" y="313"/>
                    </a:cubicBezTo>
                    <a:cubicBezTo>
                      <a:pt x="307" y="314"/>
                      <a:pt x="307" y="314"/>
                      <a:pt x="307" y="314"/>
                    </a:cubicBezTo>
                    <a:cubicBezTo>
                      <a:pt x="307" y="314"/>
                      <a:pt x="307" y="314"/>
                      <a:pt x="307" y="314"/>
                    </a:cubicBezTo>
                    <a:cubicBezTo>
                      <a:pt x="307" y="314"/>
                      <a:pt x="307" y="314"/>
                      <a:pt x="307" y="314"/>
                    </a:cubicBezTo>
                    <a:cubicBezTo>
                      <a:pt x="307" y="314"/>
                      <a:pt x="307" y="314"/>
                      <a:pt x="307" y="314"/>
                    </a:cubicBezTo>
                    <a:cubicBezTo>
                      <a:pt x="307" y="314"/>
                      <a:pt x="307" y="314"/>
                      <a:pt x="307" y="314"/>
                    </a:cubicBezTo>
                    <a:cubicBezTo>
                      <a:pt x="307" y="314"/>
                      <a:pt x="307" y="315"/>
                      <a:pt x="307" y="315"/>
                    </a:cubicBezTo>
                    <a:cubicBezTo>
                      <a:pt x="307" y="315"/>
                      <a:pt x="307" y="315"/>
                      <a:pt x="307" y="315"/>
                    </a:cubicBezTo>
                    <a:cubicBezTo>
                      <a:pt x="307" y="315"/>
                      <a:pt x="307" y="315"/>
                      <a:pt x="307" y="315"/>
                    </a:cubicBezTo>
                    <a:cubicBezTo>
                      <a:pt x="307" y="315"/>
                      <a:pt x="307" y="315"/>
                      <a:pt x="307" y="315"/>
                    </a:cubicBezTo>
                    <a:cubicBezTo>
                      <a:pt x="307" y="315"/>
                      <a:pt x="307" y="315"/>
                      <a:pt x="307" y="315"/>
                    </a:cubicBezTo>
                    <a:cubicBezTo>
                      <a:pt x="307" y="315"/>
                      <a:pt x="307" y="316"/>
                      <a:pt x="307" y="316"/>
                    </a:cubicBezTo>
                    <a:cubicBezTo>
                      <a:pt x="307" y="316"/>
                      <a:pt x="307" y="316"/>
                      <a:pt x="307" y="316"/>
                    </a:cubicBezTo>
                    <a:cubicBezTo>
                      <a:pt x="307" y="316"/>
                      <a:pt x="307" y="316"/>
                      <a:pt x="307" y="316"/>
                    </a:cubicBezTo>
                    <a:cubicBezTo>
                      <a:pt x="307" y="316"/>
                      <a:pt x="307" y="316"/>
                      <a:pt x="307" y="316"/>
                    </a:cubicBezTo>
                    <a:cubicBezTo>
                      <a:pt x="307" y="316"/>
                      <a:pt x="307" y="316"/>
                      <a:pt x="307" y="316"/>
                    </a:cubicBezTo>
                    <a:cubicBezTo>
                      <a:pt x="307" y="316"/>
                      <a:pt x="307" y="316"/>
                      <a:pt x="307" y="317"/>
                    </a:cubicBezTo>
                    <a:cubicBezTo>
                      <a:pt x="307" y="317"/>
                      <a:pt x="307" y="317"/>
                      <a:pt x="307" y="317"/>
                    </a:cubicBezTo>
                    <a:cubicBezTo>
                      <a:pt x="308" y="317"/>
                      <a:pt x="308" y="317"/>
                      <a:pt x="308" y="317"/>
                    </a:cubicBezTo>
                    <a:cubicBezTo>
                      <a:pt x="308" y="317"/>
                      <a:pt x="308" y="317"/>
                      <a:pt x="308" y="317"/>
                    </a:cubicBezTo>
                    <a:cubicBezTo>
                      <a:pt x="308" y="317"/>
                      <a:pt x="308" y="317"/>
                      <a:pt x="308" y="317"/>
                    </a:cubicBezTo>
                    <a:cubicBezTo>
                      <a:pt x="308" y="317"/>
                      <a:pt x="308" y="317"/>
                      <a:pt x="308" y="317"/>
                    </a:cubicBezTo>
                    <a:cubicBezTo>
                      <a:pt x="308" y="318"/>
                      <a:pt x="308" y="318"/>
                      <a:pt x="308" y="318"/>
                    </a:cubicBezTo>
                    <a:cubicBezTo>
                      <a:pt x="308" y="318"/>
                      <a:pt x="308" y="318"/>
                      <a:pt x="308" y="318"/>
                    </a:cubicBezTo>
                    <a:cubicBezTo>
                      <a:pt x="308" y="318"/>
                      <a:pt x="308" y="318"/>
                      <a:pt x="308" y="318"/>
                    </a:cubicBezTo>
                    <a:cubicBezTo>
                      <a:pt x="308" y="318"/>
                      <a:pt x="308" y="318"/>
                      <a:pt x="308" y="318"/>
                    </a:cubicBezTo>
                    <a:cubicBezTo>
                      <a:pt x="308" y="318"/>
                      <a:pt x="308" y="318"/>
                      <a:pt x="308" y="318"/>
                    </a:cubicBezTo>
                    <a:cubicBezTo>
                      <a:pt x="308" y="319"/>
                      <a:pt x="308" y="319"/>
                      <a:pt x="308" y="319"/>
                    </a:cubicBezTo>
                    <a:cubicBezTo>
                      <a:pt x="308" y="319"/>
                      <a:pt x="308" y="319"/>
                      <a:pt x="308" y="319"/>
                    </a:cubicBezTo>
                    <a:cubicBezTo>
                      <a:pt x="308" y="319"/>
                      <a:pt x="308" y="319"/>
                      <a:pt x="308" y="319"/>
                    </a:cubicBezTo>
                    <a:cubicBezTo>
                      <a:pt x="308" y="319"/>
                      <a:pt x="308" y="319"/>
                      <a:pt x="308" y="319"/>
                    </a:cubicBezTo>
                    <a:cubicBezTo>
                      <a:pt x="308" y="319"/>
                      <a:pt x="308" y="319"/>
                      <a:pt x="308" y="319"/>
                    </a:cubicBezTo>
                    <a:cubicBezTo>
                      <a:pt x="308" y="319"/>
                      <a:pt x="308" y="320"/>
                      <a:pt x="308" y="320"/>
                    </a:cubicBezTo>
                    <a:cubicBezTo>
                      <a:pt x="308" y="320"/>
                      <a:pt x="308" y="320"/>
                      <a:pt x="308" y="320"/>
                    </a:cubicBezTo>
                    <a:cubicBezTo>
                      <a:pt x="308" y="320"/>
                      <a:pt x="308" y="320"/>
                      <a:pt x="308" y="320"/>
                    </a:cubicBezTo>
                    <a:cubicBezTo>
                      <a:pt x="308" y="320"/>
                      <a:pt x="308" y="320"/>
                      <a:pt x="308" y="320"/>
                    </a:cubicBezTo>
                    <a:cubicBezTo>
                      <a:pt x="308" y="320"/>
                      <a:pt x="308" y="320"/>
                      <a:pt x="308" y="320"/>
                    </a:cubicBezTo>
                    <a:cubicBezTo>
                      <a:pt x="308" y="320"/>
                      <a:pt x="308" y="320"/>
                      <a:pt x="308" y="320"/>
                    </a:cubicBezTo>
                    <a:cubicBezTo>
                      <a:pt x="308" y="321"/>
                      <a:pt x="308" y="321"/>
                      <a:pt x="308" y="321"/>
                    </a:cubicBezTo>
                    <a:cubicBezTo>
                      <a:pt x="308" y="321"/>
                      <a:pt x="308" y="321"/>
                      <a:pt x="308" y="321"/>
                    </a:cubicBezTo>
                    <a:cubicBezTo>
                      <a:pt x="308" y="321"/>
                      <a:pt x="308" y="321"/>
                      <a:pt x="308" y="321"/>
                    </a:cubicBezTo>
                    <a:cubicBezTo>
                      <a:pt x="308" y="321"/>
                      <a:pt x="308" y="321"/>
                      <a:pt x="308" y="321"/>
                    </a:cubicBezTo>
                    <a:cubicBezTo>
                      <a:pt x="308" y="321"/>
                      <a:pt x="308" y="321"/>
                      <a:pt x="308" y="322"/>
                    </a:cubicBezTo>
                    <a:cubicBezTo>
                      <a:pt x="308" y="322"/>
                      <a:pt x="308" y="322"/>
                      <a:pt x="308" y="322"/>
                    </a:cubicBezTo>
                    <a:cubicBezTo>
                      <a:pt x="308" y="322"/>
                      <a:pt x="308" y="322"/>
                      <a:pt x="308" y="322"/>
                    </a:cubicBezTo>
                    <a:cubicBezTo>
                      <a:pt x="308" y="322"/>
                      <a:pt x="308" y="322"/>
                      <a:pt x="308" y="322"/>
                    </a:cubicBezTo>
                    <a:cubicBezTo>
                      <a:pt x="308" y="322"/>
                      <a:pt x="308" y="322"/>
                      <a:pt x="308" y="322"/>
                    </a:cubicBezTo>
                    <a:cubicBezTo>
                      <a:pt x="308" y="322"/>
                      <a:pt x="308" y="322"/>
                      <a:pt x="308" y="322"/>
                    </a:cubicBezTo>
                    <a:cubicBezTo>
                      <a:pt x="308" y="323"/>
                      <a:pt x="308" y="323"/>
                      <a:pt x="308" y="323"/>
                    </a:cubicBezTo>
                    <a:cubicBezTo>
                      <a:pt x="308" y="323"/>
                      <a:pt x="308" y="323"/>
                      <a:pt x="308" y="323"/>
                    </a:cubicBezTo>
                    <a:cubicBezTo>
                      <a:pt x="308" y="323"/>
                      <a:pt x="308" y="323"/>
                      <a:pt x="308" y="323"/>
                    </a:cubicBezTo>
                    <a:cubicBezTo>
                      <a:pt x="308" y="323"/>
                      <a:pt x="308" y="323"/>
                      <a:pt x="308" y="323"/>
                    </a:cubicBezTo>
                    <a:cubicBezTo>
                      <a:pt x="308" y="323"/>
                      <a:pt x="308" y="323"/>
                      <a:pt x="308" y="324"/>
                    </a:cubicBezTo>
                    <a:cubicBezTo>
                      <a:pt x="308" y="324"/>
                      <a:pt x="308" y="324"/>
                      <a:pt x="308" y="324"/>
                    </a:cubicBezTo>
                    <a:cubicBezTo>
                      <a:pt x="308" y="324"/>
                      <a:pt x="308" y="324"/>
                      <a:pt x="308" y="324"/>
                    </a:cubicBezTo>
                    <a:cubicBezTo>
                      <a:pt x="308" y="324"/>
                      <a:pt x="308" y="324"/>
                      <a:pt x="308" y="324"/>
                    </a:cubicBezTo>
                    <a:cubicBezTo>
                      <a:pt x="308" y="324"/>
                      <a:pt x="308" y="324"/>
                      <a:pt x="308" y="324"/>
                    </a:cubicBezTo>
                    <a:cubicBezTo>
                      <a:pt x="308" y="324"/>
                      <a:pt x="308" y="324"/>
                      <a:pt x="308" y="324"/>
                    </a:cubicBezTo>
                    <a:cubicBezTo>
                      <a:pt x="308" y="324"/>
                      <a:pt x="308" y="325"/>
                      <a:pt x="308" y="325"/>
                    </a:cubicBezTo>
                    <a:cubicBezTo>
                      <a:pt x="308" y="325"/>
                      <a:pt x="308" y="325"/>
                      <a:pt x="308" y="325"/>
                    </a:cubicBezTo>
                    <a:cubicBezTo>
                      <a:pt x="308" y="325"/>
                      <a:pt x="308" y="325"/>
                      <a:pt x="308" y="325"/>
                    </a:cubicBezTo>
                    <a:cubicBezTo>
                      <a:pt x="308" y="325"/>
                      <a:pt x="308" y="325"/>
                      <a:pt x="308" y="325"/>
                    </a:cubicBezTo>
                    <a:cubicBezTo>
                      <a:pt x="308" y="325"/>
                      <a:pt x="308" y="325"/>
                      <a:pt x="308" y="325"/>
                    </a:cubicBezTo>
                    <a:cubicBezTo>
                      <a:pt x="308" y="325"/>
                      <a:pt x="308" y="325"/>
                      <a:pt x="308" y="325"/>
                    </a:cubicBezTo>
                    <a:cubicBezTo>
                      <a:pt x="308" y="326"/>
                      <a:pt x="308" y="326"/>
                      <a:pt x="308" y="326"/>
                    </a:cubicBezTo>
                    <a:cubicBezTo>
                      <a:pt x="308" y="326"/>
                      <a:pt x="308" y="326"/>
                      <a:pt x="308" y="326"/>
                    </a:cubicBezTo>
                    <a:cubicBezTo>
                      <a:pt x="308" y="326"/>
                      <a:pt x="308" y="326"/>
                      <a:pt x="308" y="326"/>
                    </a:cubicBezTo>
                    <a:cubicBezTo>
                      <a:pt x="308" y="326"/>
                      <a:pt x="308" y="326"/>
                      <a:pt x="308" y="326"/>
                    </a:cubicBezTo>
                    <a:cubicBezTo>
                      <a:pt x="308" y="326"/>
                      <a:pt x="308" y="326"/>
                      <a:pt x="308" y="327"/>
                    </a:cubicBezTo>
                    <a:cubicBezTo>
                      <a:pt x="308" y="327"/>
                      <a:pt x="308" y="327"/>
                      <a:pt x="308" y="327"/>
                    </a:cubicBezTo>
                    <a:cubicBezTo>
                      <a:pt x="308" y="327"/>
                      <a:pt x="308" y="327"/>
                      <a:pt x="308" y="327"/>
                    </a:cubicBezTo>
                    <a:cubicBezTo>
                      <a:pt x="308" y="327"/>
                      <a:pt x="308" y="327"/>
                      <a:pt x="308" y="327"/>
                    </a:cubicBezTo>
                    <a:cubicBezTo>
                      <a:pt x="308" y="327"/>
                      <a:pt x="308" y="327"/>
                      <a:pt x="308" y="327"/>
                    </a:cubicBezTo>
                    <a:cubicBezTo>
                      <a:pt x="308" y="327"/>
                      <a:pt x="309" y="327"/>
                      <a:pt x="309" y="327"/>
                    </a:cubicBezTo>
                    <a:cubicBezTo>
                      <a:pt x="309" y="328"/>
                      <a:pt x="309" y="328"/>
                      <a:pt x="309" y="328"/>
                    </a:cubicBezTo>
                    <a:cubicBezTo>
                      <a:pt x="309" y="328"/>
                      <a:pt x="309" y="328"/>
                      <a:pt x="309" y="328"/>
                    </a:cubicBezTo>
                    <a:cubicBezTo>
                      <a:pt x="309" y="328"/>
                      <a:pt x="309" y="328"/>
                      <a:pt x="309" y="328"/>
                    </a:cubicBezTo>
                    <a:cubicBezTo>
                      <a:pt x="309" y="328"/>
                      <a:pt x="309" y="328"/>
                      <a:pt x="309" y="328"/>
                    </a:cubicBezTo>
                    <a:cubicBezTo>
                      <a:pt x="309" y="328"/>
                      <a:pt x="309" y="329"/>
                      <a:pt x="309" y="329"/>
                    </a:cubicBezTo>
                    <a:cubicBezTo>
                      <a:pt x="309" y="329"/>
                      <a:pt x="309" y="329"/>
                      <a:pt x="309" y="329"/>
                    </a:cubicBezTo>
                    <a:cubicBezTo>
                      <a:pt x="309" y="329"/>
                      <a:pt x="309" y="329"/>
                      <a:pt x="309" y="329"/>
                    </a:cubicBezTo>
                    <a:cubicBezTo>
                      <a:pt x="309" y="329"/>
                      <a:pt x="309" y="329"/>
                      <a:pt x="309" y="329"/>
                    </a:cubicBezTo>
                    <a:cubicBezTo>
                      <a:pt x="309" y="329"/>
                      <a:pt x="309" y="330"/>
                      <a:pt x="309" y="330"/>
                    </a:cubicBezTo>
                    <a:cubicBezTo>
                      <a:pt x="309" y="330"/>
                      <a:pt x="309" y="330"/>
                      <a:pt x="309" y="330"/>
                    </a:cubicBezTo>
                    <a:cubicBezTo>
                      <a:pt x="309" y="330"/>
                      <a:pt x="309" y="330"/>
                      <a:pt x="309" y="330"/>
                    </a:cubicBezTo>
                    <a:cubicBezTo>
                      <a:pt x="309" y="330"/>
                      <a:pt x="309" y="330"/>
                      <a:pt x="309" y="330"/>
                    </a:cubicBezTo>
                    <a:cubicBezTo>
                      <a:pt x="309" y="330"/>
                      <a:pt x="309" y="330"/>
                      <a:pt x="309" y="330"/>
                    </a:cubicBezTo>
                    <a:cubicBezTo>
                      <a:pt x="309" y="330"/>
                      <a:pt x="309" y="331"/>
                      <a:pt x="309" y="331"/>
                    </a:cubicBezTo>
                    <a:cubicBezTo>
                      <a:pt x="309" y="331"/>
                      <a:pt x="309" y="331"/>
                      <a:pt x="309" y="331"/>
                    </a:cubicBezTo>
                    <a:cubicBezTo>
                      <a:pt x="309" y="331"/>
                      <a:pt x="309" y="331"/>
                      <a:pt x="309" y="331"/>
                    </a:cubicBezTo>
                    <a:cubicBezTo>
                      <a:pt x="309" y="331"/>
                      <a:pt x="309" y="331"/>
                      <a:pt x="309" y="331"/>
                    </a:cubicBezTo>
                    <a:cubicBezTo>
                      <a:pt x="309" y="331"/>
                      <a:pt x="309" y="331"/>
                      <a:pt x="309" y="331"/>
                    </a:cubicBezTo>
                    <a:cubicBezTo>
                      <a:pt x="309" y="331"/>
                      <a:pt x="309" y="332"/>
                      <a:pt x="309" y="332"/>
                    </a:cubicBezTo>
                    <a:cubicBezTo>
                      <a:pt x="309" y="332"/>
                      <a:pt x="309" y="332"/>
                      <a:pt x="309" y="332"/>
                    </a:cubicBezTo>
                    <a:cubicBezTo>
                      <a:pt x="309" y="332"/>
                      <a:pt x="309" y="332"/>
                      <a:pt x="309" y="332"/>
                    </a:cubicBezTo>
                    <a:cubicBezTo>
                      <a:pt x="309" y="332"/>
                      <a:pt x="309" y="332"/>
                      <a:pt x="309" y="332"/>
                    </a:cubicBezTo>
                    <a:cubicBezTo>
                      <a:pt x="309" y="332"/>
                      <a:pt x="309" y="332"/>
                      <a:pt x="309" y="332"/>
                    </a:cubicBezTo>
                    <a:cubicBezTo>
                      <a:pt x="309" y="332"/>
                      <a:pt x="309" y="332"/>
                      <a:pt x="309" y="333"/>
                    </a:cubicBezTo>
                    <a:cubicBezTo>
                      <a:pt x="309" y="333"/>
                      <a:pt x="309" y="333"/>
                      <a:pt x="309" y="333"/>
                    </a:cubicBezTo>
                    <a:cubicBezTo>
                      <a:pt x="309" y="333"/>
                      <a:pt x="309" y="333"/>
                      <a:pt x="309" y="333"/>
                    </a:cubicBezTo>
                    <a:cubicBezTo>
                      <a:pt x="309" y="333"/>
                      <a:pt x="309" y="333"/>
                      <a:pt x="309" y="333"/>
                    </a:cubicBezTo>
                    <a:cubicBezTo>
                      <a:pt x="309" y="333"/>
                      <a:pt x="309" y="333"/>
                      <a:pt x="309" y="333"/>
                    </a:cubicBezTo>
                    <a:cubicBezTo>
                      <a:pt x="309" y="333"/>
                      <a:pt x="309" y="333"/>
                      <a:pt x="309" y="334"/>
                    </a:cubicBezTo>
                    <a:cubicBezTo>
                      <a:pt x="309" y="334"/>
                      <a:pt x="309" y="334"/>
                      <a:pt x="309" y="334"/>
                    </a:cubicBezTo>
                    <a:cubicBezTo>
                      <a:pt x="309" y="334"/>
                      <a:pt x="309" y="334"/>
                      <a:pt x="309" y="334"/>
                    </a:cubicBezTo>
                    <a:cubicBezTo>
                      <a:pt x="309" y="334"/>
                      <a:pt x="309" y="334"/>
                      <a:pt x="309" y="334"/>
                    </a:cubicBezTo>
                    <a:cubicBezTo>
                      <a:pt x="309" y="334"/>
                      <a:pt x="309" y="334"/>
                      <a:pt x="309" y="334"/>
                    </a:cubicBezTo>
                    <a:cubicBezTo>
                      <a:pt x="309" y="334"/>
                      <a:pt x="309" y="334"/>
                      <a:pt x="309" y="334"/>
                    </a:cubicBezTo>
                    <a:cubicBezTo>
                      <a:pt x="309" y="335"/>
                      <a:pt x="309" y="335"/>
                      <a:pt x="309" y="335"/>
                    </a:cubicBezTo>
                    <a:cubicBezTo>
                      <a:pt x="309" y="335"/>
                      <a:pt x="309" y="335"/>
                      <a:pt x="309" y="335"/>
                    </a:cubicBezTo>
                    <a:cubicBezTo>
                      <a:pt x="309" y="335"/>
                      <a:pt x="309" y="335"/>
                      <a:pt x="309" y="335"/>
                    </a:cubicBezTo>
                    <a:cubicBezTo>
                      <a:pt x="309" y="335"/>
                      <a:pt x="309" y="335"/>
                      <a:pt x="309" y="335"/>
                    </a:cubicBezTo>
                    <a:cubicBezTo>
                      <a:pt x="309" y="335"/>
                      <a:pt x="309" y="335"/>
                      <a:pt x="309" y="336"/>
                    </a:cubicBezTo>
                    <a:cubicBezTo>
                      <a:pt x="309" y="336"/>
                      <a:pt x="309" y="336"/>
                      <a:pt x="309" y="336"/>
                    </a:cubicBezTo>
                    <a:cubicBezTo>
                      <a:pt x="309" y="336"/>
                      <a:pt x="309" y="336"/>
                      <a:pt x="309" y="336"/>
                    </a:cubicBezTo>
                    <a:cubicBezTo>
                      <a:pt x="309" y="336"/>
                      <a:pt x="309" y="336"/>
                      <a:pt x="309" y="336"/>
                    </a:cubicBezTo>
                    <a:cubicBezTo>
                      <a:pt x="309" y="336"/>
                      <a:pt x="309" y="336"/>
                      <a:pt x="309" y="336"/>
                    </a:cubicBezTo>
                    <a:cubicBezTo>
                      <a:pt x="309" y="336"/>
                      <a:pt x="309" y="336"/>
                      <a:pt x="309" y="336"/>
                    </a:cubicBezTo>
                    <a:cubicBezTo>
                      <a:pt x="309" y="337"/>
                      <a:pt x="309" y="337"/>
                      <a:pt x="309" y="337"/>
                    </a:cubicBezTo>
                    <a:cubicBezTo>
                      <a:pt x="309" y="337"/>
                      <a:pt x="309" y="337"/>
                      <a:pt x="309" y="337"/>
                    </a:cubicBezTo>
                    <a:cubicBezTo>
                      <a:pt x="309" y="337"/>
                      <a:pt x="309" y="337"/>
                      <a:pt x="309" y="338"/>
                    </a:cubicBezTo>
                    <a:cubicBezTo>
                      <a:pt x="309" y="338"/>
                      <a:pt x="309" y="338"/>
                      <a:pt x="309" y="338"/>
                    </a:cubicBezTo>
                    <a:cubicBezTo>
                      <a:pt x="309" y="338"/>
                      <a:pt x="309" y="338"/>
                      <a:pt x="309" y="338"/>
                    </a:cubicBezTo>
                    <a:cubicBezTo>
                      <a:pt x="309" y="338"/>
                      <a:pt x="309" y="338"/>
                      <a:pt x="309" y="338"/>
                    </a:cubicBezTo>
                    <a:cubicBezTo>
                      <a:pt x="309" y="338"/>
                      <a:pt x="309" y="338"/>
                      <a:pt x="309" y="338"/>
                    </a:cubicBezTo>
                    <a:cubicBezTo>
                      <a:pt x="309" y="338"/>
                      <a:pt x="309" y="338"/>
                      <a:pt x="309" y="338"/>
                    </a:cubicBezTo>
                    <a:cubicBezTo>
                      <a:pt x="309" y="338"/>
                      <a:pt x="309" y="339"/>
                      <a:pt x="309" y="339"/>
                    </a:cubicBezTo>
                    <a:cubicBezTo>
                      <a:pt x="309" y="339"/>
                      <a:pt x="309" y="339"/>
                      <a:pt x="309" y="339"/>
                    </a:cubicBezTo>
                    <a:cubicBezTo>
                      <a:pt x="309" y="339"/>
                      <a:pt x="309" y="339"/>
                      <a:pt x="309" y="339"/>
                    </a:cubicBezTo>
                    <a:cubicBezTo>
                      <a:pt x="309" y="339"/>
                      <a:pt x="309" y="339"/>
                      <a:pt x="309" y="339"/>
                    </a:cubicBezTo>
                    <a:cubicBezTo>
                      <a:pt x="309" y="339"/>
                      <a:pt x="309" y="339"/>
                      <a:pt x="309" y="339"/>
                    </a:cubicBezTo>
                    <a:cubicBezTo>
                      <a:pt x="309" y="339"/>
                      <a:pt x="309" y="339"/>
                      <a:pt x="309" y="340"/>
                    </a:cubicBezTo>
                    <a:cubicBezTo>
                      <a:pt x="309" y="340"/>
                      <a:pt x="309" y="340"/>
                      <a:pt x="309" y="340"/>
                    </a:cubicBezTo>
                    <a:cubicBezTo>
                      <a:pt x="309" y="340"/>
                      <a:pt x="309" y="340"/>
                      <a:pt x="309" y="340"/>
                    </a:cubicBezTo>
                    <a:cubicBezTo>
                      <a:pt x="309" y="340"/>
                      <a:pt x="309" y="340"/>
                      <a:pt x="309" y="340"/>
                    </a:cubicBezTo>
                    <a:cubicBezTo>
                      <a:pt x="309" y="340"/>
                      <a:pt x="309" y="340"/>
                      <a:pt x="309" y="340"/>
                    </a:cubicBezTo>
                    <a:cubicBezTo>
                      <a:pt x="309" y="340"/>
                      <a:pt x="309" y="341"/>
                      <a:pt x="309" y="341"/>
                    </a:cubicBezTo>
                    <a:cubicBezTo>
                      <a:pt x="309" y="341"/>
                      <a:pt x="309" y="341"/>
                      <a:pt x="309" y="341"/>
                    </a:cubicBezTo>
                    <a:cubicBezTo>
                      <a:pt x="309" y="341"/>
                      <a:pt x="309" y="341"/>
                      <a:pt x="309" y="341"/>
                    </a:cubicBezTo>
                    <a:cubicBezTo>
                      <a:pt x="309" y="341"/>
                      <a:pt x="309" y="341"/>
                      <a:pt x="309" y="341"/>
                    </a:cubicBezTo>
                    <a:cubicBezTo>
                      <a:pt x="309" y="341"/>
                      <a:pt x="309" y="341"/>
                      <a:pt x="309" y="341"/>
                    </a:cubicBezTo>
                    <a:cubicBezTo>
                      <a:pt x="309" y="341"/>
                      <a:pt x="309" y="341"/>
                      <a:pt x="309" y="342"/>
                    </a:cubicBezTo>
                    <a:cubicBezTo>
                      <a:pt x="309" y="342"/>
                      <a:pt x="309" y="342"/>
                      <a:pt x="309" y="342"/>
                    </a:cubicBezTo>
                    <a:cubicBezTo>
                      <a:pt x="309" y="342"/>
                      <a:pt x="309" y="342"/>
                      <a:pt x="309" y="342"/>
                    </a:cubicBezTo>
                    <a:cubicBezTo>
                      <a:pt x="309" y="342"/>
                      <a:pt x="309" y="342"/>
                      <a:pt x="309" y="342"/>
                    </a:cubicBezTo>
                    <a:cubicBezTo>
                      <a:pt x="309" y="342"/>
                      <a:pt x="309" y="342"/>
                      <a:pt x="309" y="342"/>
                    </a:cubicBezTo>
                    <a:cubicBezTo>
                      <a:pt x="309" y="342"/>
                      <a:pt x="309" y="342"/>
                      <a:pt x="309" y="343"/>
                    </a:cubicBezTo>
                    <a:cubicBezTo>
                      <a:pt x="309" y="343"/>
                      <a:pt x="309" y="343"/>
                      <a:pt x="309" y="343"/>
                    </a:cubicBezTo>
                    <a:cubicBezTo>
                      <a:pt x="309" y="343"/>
                      <a:pt x="309" y="343"/>
                      <a:pt x="309" y="343"/>
                    </a:cubicBezTo>
                    <a:cubicBezTo>
                      <a:pt x="309" y="343"/>
                      <a:pt x="309" y="343"/>
                      <a:pt x="309" y="343"/>
                    </a:cubicBezTo>
                    <a:cubicBezTo>
                      <a:pt x="309" y="343"/>
                      <a:pt x="309" y="343"/>
                      <a:pt x="309" y="343"/>
                    </a:cubicBezTo>
                    <a:cubicBezTo>
                      <a:pt x="309" y="343"/>
                      <a:pt x="309" y="343"/>
                      <a:pt x="309" y="343"/>
                    </a:cubicBezTo>
                    <a:cubicBezTo>
                      <a:pt x="309" y="344"/>
                      <a:pt x="309" y="344"/>
                      <a:pt x="309" y="344"/>
                    </a:cubicBezTo>
                    <a:cubicBezTo>
                      <a:pt x="309" y="344"/>
                      <a:pt x="309" y="344"/>
                      <a:pt x="309" y="344"/>
                    </a:cubicBezTo>
                    <a:cubicBezTo>
                      <a:pt x="309" y="344"/>
                      <a:pt x="309" y="344"/>
                      <a:pt x="309" y="344"/>
                    </a:cubicBezTo>
                    <a:cubicBezTo>
                      <a:pt x="309" y="344"/>
                      <a:pt x="309" y="344"/>
                      <a:pt x="309" y="344"/>
                    </a:cubicBezTo>
                    <a:cubicBezTo>
                      <a:pt x="309" y="344"/>
                      <a:pt x="309" y="344"/>
                      <a:pt x="309" y="345"/>
                    </a:cubicBezTo>
                    <a:cubicBezTo>
                      <a:pt x="309" y="345"/>
                      <a:pt x="309" y="345"/>
                      <a:pt x="309" y="345"/>
                    </a:cubicBezTo>
                    <a:cubicBezTo>
                      <a:pt x="309" y="345"/>
                      <a:pt x="309" y="345"/>
                      <a:pt x="309" y="345"/>
                    </a:cubicBezTo>
                    <a:cubicBezTo>
                      <a:pt x="309" y="498"/>
                      <a:pt x="309" y="498"/>
                      <a:pt x="309" y="498"/>
                    </a:cubicBezTo>
                    <a:cubicBezTo>
                      <a:pt x="323" y="498"/>
                      <a:pt x="335" y="501"/>
                      <a:pt x="346" y="507"/>
                    </a:cubicBezTo>
                    <a:cubicBezTo>
                      <a:pt x="334" y="391"/>
                      <a:pt x="334" y="391"/>
                      <a:pt x="334" y="391"/>
                    </a:cubicBezTo>
                    <a:cubicBezTo>
                      <a:pt x="345" y="391"/>
                      <a:pt x="345" y="391"/>
                      <a:pt x="345" y="391"/>
                    </a:cubicBezTo>
                    <a:cubicBezTo>
                      <a:pt x="345" y="317"/>
                      <a:pt x="345" y="317"/>
                      <a:pt x="345" y="317"/>
                    </a:cubicBezTo>
                    <a:cubicBezTo>
                      <a:pt x="345" y="316"/>
                      <a:pt x="345" y="315"/>
                      <a:pt x="345" y="313"/>
                    </a:cubicBezTo>
                    <a:cubicBezTo>
                      <a:pt x="308" y="187"/>
                      <a:pt x="308" y="187"/>
                      <a:pt x="308" y="187"/>
                    </a:cubicBezTo>
                    <a:cubicBezTo>
                      <a:pt x="307" y="185"/>
                      <a:pt x="305" y="183"/>
                      <a:pt x="304" y="181"/>
                    </a:cubicBezTo>
                    <a:cubicBezTo>
                      <a:pt x="304" y="181"/>
                      <a:pt x="303" y="180"/>
                      <a:pt x="303" y="179"/>
                    </a:cubicBezTo>
                    <a:cubicBezTo>
                      <a:pt x="301" y="177"/>
                      <a:pt x="300" y="175"/>
                      <a:pt x="298" y="172"/>
                    </a:cubicBezTo>
                    <a:cubicBezTo>
                      <a:pt x="297" y="172"/>
                      <a:pt x="297" y="171"/>
                      <a:pt x="297" y="171"/>
                    </a:cubicBezTo>
                    <a:cubicBezTo>
                      <a:pt x="295" y="168"/>
                      <a:pt x="292" y="165"/>
                      <a:pt x="290" y="163"/>
                    </a:cubicBezTo>
                    <a:cubicBezTo>
                      <a:pt x="290" y="162"/>
                      <a:pt x="289" y="161"/>
                      <a:pt x="289" y="161"/>
                    </a:cubicBezTo>
                    <a:cubicBezTo>
                      <a:pt x="287" y="159"/>
                      <a:pt x="285" y="156"/>
                      <a:pt x="283" y="154"/>
                    </a:cubicBezTo>
                    <a:cubicBezTo>
                      <a:pt x="283" y="154"/>
                      <a:pt x="282" y="153"/>
                      <a:pt x="282" y="153"/>
                    </a:cubicBezTo>
                    <a:cubicBezTo>
                      <a:pt x="279" y="150"/>
                      <a:pt x="277" y="148"/>
                      <a:pt x="275" y="145"/>
                    </a:cubicBezTo>
                    <a:cubicBezTo>
                      <a:pt x="274" y="145"/>
                      <a:pt x="274" y="144"/>
                      <a:pt x="273" y="144"/>
                    </a:cubicBezTo>
                    <a:cubicBezTo>
                      <a:pt x="271" y="142"/>
                      <a:pt x="269" y="139"/>
                      <a:pt x="266" y="137"/>
                    </a:cubicBezTo>
                    <a:cubicBezTo>
                      <a:pt x="266" y="137"/>
                      <a:pt x="266" y="137"/>
                      <a:pt x="265" y="136"/>
                    </a:cubicBezTo>
                    <a:cubicBezTo>
                      <a:pt x="263" y="134"/>
                      <a:pt x="260" y="132"/>
                      <a:pt x="258" y="130"/>
                    </a:cubicBezTo>
                    <a:cubicBezTo>
                      <a:pt x="257" y="129"/>
                      <a:pt x="256" y="129"/>
                      <a:pt x="256" y="128"/>
                    </a:cubicBezTo>
                    <a:cubicBezTo>
                      <a:pt x="253" y="126"/>
                      <a:pt x="251" y="124"/>
                      <a:pt x="248" y="122"/>
                    </a:cubicBezTo>
                    <a:cubicBezTo>
                      <a:pt x="247" y="122"/>
                      <a:pt x="247" y="122"/>
                      <a:pt x="247" y="122"/>
                    </a:cubicBezTo>
                    <a:cubicBezTo>
                      <a:pt x="245" y="120"/>
                      <a:pt x="242" y="118"/>
                      <a:pt x="239" y="116"/>
                    </a:cubicBezTo>
                    <a:cubicBezTo>
                      <a:pt x="238" y="115"/>
                      <a:pt x="237" y="115"/>
                      <a:pt x="237" y="114"/>
                    </a:cubicBezTo>
                    <a:cubicBezTo>
                      <a:pt x="234" y="112"/>
                      <a:pt x="231" y="111"/>
                      <a:pt x="228" y="109"/>
                    </a:cubicBezTo>
                    <a:cubicBezTo>
                      <a:pt x="228" y="109"/>
                      <a:pt x="228" y="109"/>
                      <a:pt x="228" y="109"/>
                    </a:cubicBezTo>
                    <a:cubicBezTo>
                      <a:pt x="228" y="94"/>
                      <a:pt x="224" y="81"/>
                      <a:pt x="219" y="68"/>
                    </a:cubicBezTo>
                    <a:cubicBezTo>
                      <a:pt x="219" y="68"/>
                      <a:pt x="219" y="68"/>
                      <a:pt x="219" y="68"/>
                    </a:cubicBezTo>
                    <a:cubicBezTo>
                      <a:pt x="216" y="63"/>
                      <a:pt x="214" y="59"/>
                      <a:pt x="211" y="54"/>
                    </a:cubicBezTo>
                    <a:cubicBezTo>
                      <a:pt x="211" y="54"/>
                      <a:pt x="211" y="54"/>
                      <a:pt x="211" y="54"/>
                    </a:cubicBezTo>
                    <a:cubicBezTo>
                      <a:pt x="209" y="52"/>
                      <a:pt x="208" y="50"/>
                      <a:pt x="206" y="48"/>
                    </a:cubicBezTo>
                    <a:cubicBezTo>
                      <a:pt x="206" y="47"/>
                      <a:pt x="206" y="47"/>
                      <a:pt x="206" y="47"/>
                    </a:cubicBezTo>
                    <a:cubicBezTo>
                      <a:pt x="203" y="43"/>
                      <a:pt x="199" y="39"/>
                      <a:pt x="196" y="36"/>
                    </a:cubicBezTo>
                    <a:cubicBezTo>
                      <a:pt x="195" y="35"/>
                      <a:pt x="195" y="35"/>
                      <a:pt x="195" y="35"/>
                    </a:cubicBezTo>
                    <a:cubicBezTo>
                      <a:pt x="192" y="32"/>
                      <a:pt x="188" y="29"/>
                      <a:pt x="183" y="26"/>
                    </a:cubicBezTo>
                    <a:cubicBezTo>
                      <a:pt x="183" y="25"/>
                      <a:pt x="183" y="25"/>
                      <a:pt x="183" y="25"/>
                    </a:cubicBezTo>
                    <a:cubicBezTo>
                      <a:pt x="181" y="24"/>
                      <a:pt x="179" y="22"/>
                      <a:pt x="176" y="21"/>
                    </a:cubicBezTo>
                    <a:cubicBezTo>
                      <a:pt x="176" y="21"/>
                      <a:pt x="176" y="21"/>
                      <a:pt x="176" y="21"/>
                    </a:cubicBezTo>
                    <a:cubicBezTo>
                      <a:pt x="174" y="20"/>
                      <a:pt x="172" y="18"/>
                      <a:pt x="170" y="17"/>
                    </a:cubicBezTo>
                    <a:cubicBezTo>
                      <a:pt x="169" y="17"/>
                      <a:pt x="169" y="17"/>
                      <a:pt x="169" y="17"/>
                    </a:cubicBezTo>
                    <a:cubicBezTo>
                      <a:pt x="167" y="16"/>
                      <a:pt x="164" y="15"/>
                      <a:pt x="162" y="14"/>
                    </a:cubicBezTo>
                    <a:cubicBezTo>
                      <a:pt x="161" y="14"/>
                      <a:pt x="161" y="14"/>
                      <a:pt x="161" y="14"/>
                    </a:cubicBezTo>
                    <a:cubicBezTo>
                      <a:pt x="159" y="13"/>
                      <a:pt x="157" y="12"/>
                      <a:pt x="154" y="11"/>
                    </a:cubicBezTo>
                    <a:cubicBezTo>
                      <a:pt x="153" y="9"/>
                      <a:pt x="152" y="8"/>
                      <a:pt x="151" y="6"/>
                    </a:cubicBezTo>
                    <a:cubicBezTo>
                      <a:pt x="151" y="6"/>
                      <a:pt x="151" y="6"/>
                      <a:pt x="151" y="6"/>
                    </a:cubicBezTo>
                    <a:cubicBezTo>
                      <a:pt x="150" y="5"/>
                      <a:pt x="148" y="4"/>
                      <a:pt x="147" y="3"/>
                    </a:cubicBezTo>
                    <a:cubicBezTo>
                      <a:pt x="146" y="3"/>
                      <a:pt x="146" y="3"/>
                      <a:pt x="146" y="3"/>
                    </a:cubicBezTo>
                    <a:cubicBezTo>
                      <a:pt x="146" y="2"/>
                      <a:pt x="145" y="2"/>
                      <a:pt x="144" y="1"/>
                    </a:cubicBezTo>
                    <a:cubicBezTo>
                      <a:pt x="144" y="1"/>
                      <a:pt x="144" y="1"/>
                      <a:pt x="144" y="1"/>
                    </a:cubicBezTo>
                    <a:cubicBezTo>
                      <a:pt x="143" y="1"/>
                      <a:pt x="142" y="1"/>
                      <a:pt x="142" y="0"/>
                    </a:cubicBezTo>
                    <a:cubicBezTo>
                      <a:pt x="141" y="0"/>
                      <a:pt x="141" y="0"/>
                      <a:pt x="141" y="0"/>
                    </a:cubicBezTo>
                    <a:cubicBezTo>
                      <a:pt x="140" y="0"/>
                      <a:pt x="140" y="0"/>
                      <a:pt x="139" y="0"/>
                    </a:cubicBezTo>
                    <a:cubicBezTo>
                      <a:pt x="138" y="0"/>
                      <a:pt x="138" y="0"/>
                      <a:pt x="138" y="0"/>
                    </a:cubicBezTo>
                    <a:cubicBezTo>
                      <a:pt x="137" y="0"/>
                      <a:pt x="137" y="0"/>
                      <a:pt x="136" y="0"/>
                    </a:cubicBezTo>
                  </a:path>
                </a:pathLst>
              </a:custGeom>
              <a:solidFill>
                <a:srgbClr val="1F302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31" name="Freeform 148"/>
              <p:cNvSpPr/>
              <p:nvPr/>
            </p:nvSpPr>
            <p:spPr bwMode="auto">
              <a:xfrm>
                <a:off x="6250082" y="32318"/>
                <a:ext cx="138113" cy="474664"/>
              </a:xfrm>
              <a:custGeom>
                <a:avLst/>
                <a:gdLst>
                  <a:gd name="T0" fmla="*/ 0 w 37"/>
                  <a:gd name="T1" fmla="*/ 0 h 126"/>
                  <a:gd name="T2" fmla="*/ 37 w 37"/>
                  <a:gd name="T3" fmla="*/ 126 h 126"/>
                  <a:gd name="T4" fmla="*/ 37 w 37"/>
                  <a:gd name="T5" fmla="*/ 119 h 126"/>
                  <a:gd name="T6" fmla="*/ 37 w 37"/>
                  <a:gd name="T7" fmla="*/ 116 h 126"/>
                  <a:gd name="T8" fmla="*/ 36 w 37"/>
                  <a:gd name="T9" fmla="*/ 105 h 126"/>
                  <a:gd name="T10" fmla="*/ 36 w 37"/>
                  <a:gd name="T11" fmla="*/ 105 h 126"/>
                  <a:gd name="T12" fmla="*/ 35 w 37"/>
                  <a:gd name="T13" fmla="*/ 94 h 126"/>
                  <a:gd name="T14" fmla="*/ 34 w 37"/>
                  <a:gd name="T15" fmla="*/ 92 h 126"/>
                  <a:gd name="T16" fmla="*/ 33 w 37"/>
                  <a:gd name="T17" fmla="*/ 81 h 126"/>
                  <a:gd name="T18" fmla="*/ 32 w 37"/>
                  <a:gd name="T19" fmla="*/ 80 h 126"/>
                  <a:gd name="T20" fmla="*/ 30 w 37"/>
                  <a:gd name="T21" fmla="*/ 71 h 126"/>
                  <a:gd name="T22" fmla="*/ 29 w 37"/>
                  <a:gd name="T23" fmla="*/ 68 h 126"/>
                  <a:gd name="T24" fmla="*/ 27 w 37"/>
                  <a:gd name="T25" fmla="*/ 58 h 126"/>
                  <a:gd name="T26" fmla="*/ 26 w 37"/>
                  <a:gd name="T27" fmla="*/ 56 h 126"/>
                  <a:gd name="T28" fmla="*/ 23 w 37"/>
                  <a:gd name="T29" fmla="*/ 48 h 126"/>
                  <a:gd name="T30" fmla="*/ 22 w 37"/>
                  <a:gd name="T31" fmla="*/ 45 h 126"/>
                  <a:gd name="T32" fmla="*/ 18 w 37"/>
                  <a:gd name="T33" fmla="*/ 36 h 126"/>
                  <a:gd name="T34" fmla="*/ 18 w 37"/>
                  <a:gd name="T35" fmla="*/ 34 h 126"/>
                  <a:gd name="T36" fmla="*/ 14 w 37"/>
                  <a:gd name="T37" fmla="*/ 26 h 126"/>
                  <a:gd name="T38" fmla="*/ 13 w 37"/>
                  <a:gd name="T39" fmla="*/ 24 h 126"/>
                  <a:gd name="T40" fmla="*/ 8 w 37"/>
                  <a:gd name="T41" fmla="*/ 14 h 126"/>
                  <a:gd name="T42" fmla="*/ 7 w 37"/>
                  <a:gd name="T43" fmla="*/ 13 h 126"/>
                  <a:gd name="T44" fmla="*/ 3 w 37"/>
                  <a:gd name="T45" fmla="*/ 5 h 126"/>
                  <a:gd name="T46" fmla="*/ 2 w 37"/>
                  <a:gd name="T47" fmla="*/ 3 h 126"/>
                  <a:gd name="T48" fmla="*/ 0 w 37"/>
                  <a:gd name="T49"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7" h="125">
                    <a:moveTo>
                      <a:pt x="0" y="0"/>
                    </a:moveTo>
                    <a:cubicBezTo>
                      <a:pt x="37" y="126"/>
                      <a:pt x="37" y="126"/>
                      <a:pt x="37" y="126"/>
                    </a:cubicBezTo>
                    <a:cubicBezTo>
                      <a:pt x="37" y="124"/>
                      <a:pt x="37" y="121"/>
                      <a:pt x="37" y="119"/>
                    </a:cubicBezTo>
                    <a:cubicBezTo>
                      <a:pt x="37" y="118"/>
                      <a:pt x="37" y="117"/>
                      <a:pt x="37" y="116"/>
                    </a:cubicBezTo>
                    <a:cubicBezTo>
                      <a:pt x="37" y="113"/>
                      <a:pt x="37" y="109"/>
                      <a:pt x="36" y="105"/>
                    </a:cubicBezTo>
                    <a:cubicBezTo>
                      <a:pt x="36" y="105"/>
                      <a:pt x="36" y="105"/>
                      <a:pt x="36" y="105"/>
                    </a:cubicBezTo>
                    <a:cubicBezTo>
                      <a:pt x="36" y="101"/>
                      <a:pt x="35" y="98"/>
                      <a:pt x="35" y="94"/>
                    </a:cubicBezTo>
                    <a:cubicBezTo>
                      <a:pt x="35" y="93"/>
                      <a:pt x="35" y="93"/>
                      <a:pt x="34" y="92"/>
                    </a:cubicBezTo>
                    <a:cubicBezTo>
                      <a:pt x="34" y="88"/>
                      <a:pt x="33" y="85"/>
                      <a:pt x="33" y="81"/>
                    </a:cubicBezTo>
                    <a:cubicBezTo>
                      <a:pt x="32" y="81"/>
                      <a:pt x="32" y="80"/>
                      <a:pt x="32" y="80"/>
                    </a:cubicBezTo>
                    <a:cubicBezTo>
                      <a:pt x="32" y="77"/>
                      <a:pt x="31" y="74"/>
                      <a:pt x="30" y="71"/>
                    </a:cubicBezTo>
                    <a:cubicBezTo>
                      <a:pt x="30" y="70"/>
                      <a:pt x="30" y="69"/>
                      <a:pt x="29" y="68"/>
                    </a:cubicBezTo>
                    <a:cubicBezTo>
                      <a:pt x="29" y="65"/>
                      <a:pt x="28" y="61"/>
                      <a:pt x="27" y="58"/>
                    </a:cubicBezTo>
                    <a:cubicBezTo>
                      <a:pt x="26" y="57"/>
                      <a:pt x="26" y="57"/>
                      <a:pt x="26" y="56"/>
                    </a:cubicBezTo>
                    <a:cubicBezTo>
                      <a:pt x="25" y="53"/>
                      <a:pt x="24" y="51"/>
                      <a:pt x="23" y="48"/>
                    </a:cubicBezTo>
                    <a:cubicBezTo>
                      <a:pt x="23" y="47"/>
                      <a:pt x="23" y="46"/>
                      <a:pt x="22" y="45"/>
                    </a:cubicBezTo>
                    <a:cubicBezTo>
                      <a:pt x="21" y="42"/>
                      <a:pt x="20" y="39"/>
                      <a:pt x="18" y="36"/>
                    </a:cubicBezTo>
                    <a:cubicBezTo>
                      <a:pt x="18" y="35"/>
                      <a:pt x="18" y="35"/>
                      <a:pt x="18" y="34"/>
                    </a:cubicBezTo>
                    <a:cubicBezTo>
                      <a:pt x="17" y="31"/>
                      <a:pt x="15" y="28"/>
                      <a:pt x="14" y="26"/>
                    </a:cubicBezTo>
                    <a:cubicBezTo>
                      <a:pt x="14" y="25"/>
                      <a:pt x="13" y="24"/>
                      <a:pt x="13" y="24"/>
                    </a:cubicBezTo>
                    <a:cubicBezTo>
                      <a:pt x="12" y="21"/>
                      <a:pt x="10" y="17"/>
                      <a:pt x="8" y="14"/>
                    </a:cubicBezTo>
                    <a:cubicBezTo>
                      <a:pt x="8" y="14"/>
                      <a:pt x="8" y="13"/>
                      <a:pt x="7" y="13"/>
                    </a:cubicBezTo>
                    <a:cubicBezTo>
                      <a:pt x="6" y="10"/>
                      <a:pt x="4" y="7"/>
                      <a:pt x="3" y="5"/>
                    </a:cubicBezTo>
                    <a:cubicBezTo>
                      <a:pt x="2" y="4"/>
                      <a:pt x="2" y="4"/>
                      <a:pt x="2" y="3"/>
                    </a:cubicBezTo>
                    <a:cubicBezTo>
                      <a:pt x="1" y="2"/>
                      <a:pt x="0" y="1"/>
                      <a:pt x="0" y="0"/>
                    </a:cubicBezTo>
                  </a:path>
                </a:pathLst>
              </a:custGeom>
              <a:solidFill>
                <a:srgbClr val="448A8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32" name="Freeform 149"/>
              <p:cNvSpPr/>
              <p:nvPr/>
            </p:nvSpPr>
            <p:spPr bwMode="auto">
              <a:xfrm>
                <a:off x="6346920" y="800670"/>
                <a:ext cx="228600" cy="436564"/>
              </a:xfrm>
              <a:custGeom>
                <a:avLst/>
                <a:gdLst>
                  <a:gd name="T0" fmla="*/ 11 w 61"/>
                  <a:gd name="T1" fmla="*/ 0 h 116"/>
                  <a:gd name="T2" fmla="*/ 0 w 61"/>
                  <a:gd name="T3" fmla="*/ 0 h 116"/>
                  <a:gd name="T4" fmla="*/ 12 w 61"/>
                  <a:gd name="T5" fmla="*/ 116 h 116"/>
                  <a:gd name="T6" fmla="*/ 12 w 61"/>
                  <a:gd name="T7" fmla="*/ 116 h 116"/>
                  <a:gd name="T8" fmla="*/ 10 w 61"/>
                  <a:gd name="T9" fmla="*/ 96 h 116"/>
                  <a:gd name="T10" fmla="*/ 61 w 61"/>
                  <a:gd name="T11" fmla="*/ 96 h 116"/>
                  <a:gd name="T12" fmla="*/ 11 w 61"/>
                  <a:gd name="T13" fmla="*/ 79 h 116"/>
                  <a:gd name="T14" fmla="*/ 11 w 61"/>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115">
                    <a:moveTo>
                      <a:pt x="11" y="0"/>
                    </a:moveTo>
                    <a:cubicBezTo>
                      <a:pt x="0" y="0"/>
                      <a:pt x="0" y="0"/>
                      <a:pt x="0" y="0"/>
                    </a:cubicBezTo>
                    <a:cubicBezTo>
                      <a:pt x="12" y="116"/>
                      <a:pt x="12" y="116"/>
                      <a:pt x="12" y="116"/>
                    </a:cubicBezTo>
                    <a:cubicBezTo>
                      <a:pt x="12" y="116"/>
                      <a:pt x="12" y="116"/>
                      <a:pt x="12" y="116"/>
                    </a:cubicBezTo>
                    <a:cubicBezTo>
                      <a:pt x="10" y="96"/>
                      <a:pt x="10" y="96"/>
                      <a:pt x="10" y="96"/>
                    </a:cubicBezTo>
                    <a:cubicBezTo>
                      <a:pt x="61" y="96"/>
                      <a:pt x="61" y="96"/>
                      <a:pt x="61" y="96"/>
                    </a:cubicBezTo>
                    <a:cubicBezTo>
                      <a:pt x="47" y="85"/>
                      <a:pt x="30" y="79"/>
                      <a:pt x="11" y="79"/>
                    </a:cubicBezTo>
                    <a:cubicBezTo>
                      <a:pt x="11" y="0"/>
                      <a:pt x="11" y="0"/>
                      <a:pt x="11" y="0"/>
                    </a:cubicBezTo>
                  </a:path>
                </a:pathLst>
              </a:custGeom>
              <a:solidFill>
                <a:srgbClr val="D5D9D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33" name="Freeform 150"/>
              <p:cNvSpPr/>
              <p:nvPr/>
            </p:nvSpPr>
            <p:spPr bwMode="auto">
              <a:xfrm>
                <a:off x="6385020" y="1161034"/>
                <a:ext cx="303213" cy="776290"/>
              </a:xfrm>
              <a:custGeom>
                <a:avLst/>
                <a:gdLst>
                  <a:gd name="T0" fmla="*/ 51 w 81"/>
                  <a:gd name="T1" fmla="*/ 0 h 206"/>
                  <a:gd name="T2" fmla="*/ 0 w 81"/>
                  <a:gd name="T3" fmla="*/ 0 h 206"/>
                  <a:gd name="T4" fmla="*/ 2 w 81"/>
                  <a:gd name="T5" fmla="*/ 20 h 206"/>
                  <a:gd name="T6" fmla="*/ 45 w 81"/>
                  <a:gd name="T7" fmla="*/ 90 h 206"/>
                  <a:gd name="T8" fmla="*/ 45 w 81"/>
                  <a:gd name="T9" fmla="*/ 101 h 206"/>
                  <a:gd name="T10" fmla="*/ 45 w 81"/>
                  <a:gd name="T11" fmla="*/ 101 h 206"/>
                  <a:gd name="T12" fmla="*/ 45 w 81"/>
                  <a:gd name="T13" fmla="*/ 101 h 206"/>
                  <a:gd name="T14" fmla="*/ 45 w 81"/>
                  <a:gd name="T15" fmla="*/ 101 h 206"/>
                  <a:gd name="T16" fmla="*/ 45 w 81"/>
                  <a:gd name="T17" fmla="*/ 102 h 206"/>
                  <a:gd name="T18" fmla="*/ 45 w 81"/>
                  <a:gd name="T19" fmla="*/ 102 h 206"/>
                  <a:gd name="T20" fmla="*/ 45 w 81"/>
                  <a:gd name="T21" fmla="*/ 102 h 206"/>
                  <a:gd name="T22" fmla="*/ 45 w 81"/>
                  <a:gd name="T23" fmla="*/ 102 h 206"/>
                  <a:gd name="T24" fmla="*/ 45 w 81"/>
                  <a:gd name="T25" fmla="*/ 102 h 206"/>
                  <a:gd name="T26" fmla="*/ 45 w 81"/>
                  <a:gd name="T27" fmla="*/ 102 h 206"/>
                  <a:gd name="T28" fmla="*/ 34 w 81"/>
                  <a:gd name="T29" fmla="*/ 131 h 206"/>
                  <a:gd name="T30" fmla="*/ 34 w 81"/>
                  <a:gd name="T31" fmla="*/ 168 h 206"/>
                  <a:gd name="T32" fmla="*/ 34 w 81"/>
                  <a:gd name="T33" fmla="*/ 168 h 206"/>
                  <a:gd name="T34" fmla="*/ 23 w 81"/>
                  <a:gd name="T35" fmla="*/ 206 h 206"/>
                  <a:gd name="T36" fmla="*/ 71 w 81"/>
                  <a:gd name="T37" fmla="*/ 140 h 206"/>
                  <a:gd name="T38" fmla="*/ 71 w 81"/>
                  <a:gd name="T39" fmla="*/ 103 h 206"/>
                  <a:gd name="T40" fmla="*/ 71 w 81"/>
                  <a:gd name="T41" fmla="*/ 103 h 206"/>
                  <a:gd name="T42" fmla="*/ 77 w 81"/>
                  <a:gd name="T43" fmla="*/ 95 h 206"/>
                  <a:gd name="T44" fmla="*/ 77 w 81"/>
                  <a:gd name="T45" fmla="*/ 95 h 206"/>
                  <a:gd name="T46" fmla="*/ 78 w 81"/>
                  <a:gd name="T47" fmla="*/ 91 h 206"/>
                  <a:gd name="T48" fmla="*/ 78 w 81"/>
                  <a:gd name="T49" fmla="*/ 91 h 206"/>
                  <a:gd name="T50" fmla="*/ 79 w 81"/>
                  <a:gd name="T51" fmla="*/ 87 h 206"/>
                  <a:gd name="T52" fmla="*/ 79 w 81"/>
                  <a:gd name="T53" fmla="*/ 87 h 206"/>
                  <a:gd name="T54" fmla="*/ 80 w 81"/>
                  <a:gd name="T55" fmla="*/ 84 h 206"/>
                  <a:gd name="T56" fmla="*/ 80 w 81"/>
                  <a:gd name="T57" fmla="*/ 82 h 206"/>
                  <a:gd name="T58" fmla="*/ 81 w 81"/>
                  <a:gd name="T59" fmla="*/ 79 h 206"/>
                  <a:gd name="T60" fmla="*/ 81 w 81"/>
                  <a:gd name="T61" fmla="*/ 78 h 206"/>
                  <a:gd name="T62" fmla="*/ 81 w 81"/>
                  <a:gd name="T63" fmla="*/ 73 h 206"/>
                  <a:gd name="T64" fmla="*/ 81 w 81"/>
                  <a:gd name="T65" fmla="*/ 62 h 206"/>
                  <a:gd name="T66" fmla="*/ 51 w 81"/>
                  <a:gd name="T67"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1" h="206">
                    <a:moveTo>
                      <a:pt x="51" y="0"/>
                    </a:moveTo>
                    <a:cubicBezTo>
                      <a:pt x="0" y="0"/>
                      <a:pt x="0" y="0"/>
                      <a:pt x="0" y="0"/>
                    </a:cubicBezTo>
                    <a:cubicBezTo>
                      <a:pt x="2" y="20"/>
                      <a:pt x="2" y="20"/>
                      <a:pt x="2" y="20"/>
                    </a:cubicBezTo>
                    <a:cubicBezTo>
                      <a:pt x="27" y="33"/>
                      <a:pt x="45" y="60"/>
                      <a:pt x="45" y="90"/>
                    </a:cubicBezTo>
                    <a:cubicBezTo>
                      <a:pt x="45" y="101"/>
                      <a:pt x="45" y="101"/>
                      <a:pt x="45" y="101"/>
                    </a:cubicBezTo>
                    <a:cubicBezTo>
                      <a:pt x="45" y="101"/>
                      <a:pt x="45" y="101"/>
                      <a:pt x="45" y="101"/>
                    </a:cubicBezTo>
                    <a:cubicBezTo>
                      <a:pt x="45" y="101"/>
                      <a:pt x="45" y="101"/>
                      <a:pt x="45" y="101"/>
                    </a:cubicBezTo>
                    <a:cubicBezTo>
                      <a:pt x="45" y="101"/>
                      <a:pt x="45" y="101"/>
                      <a:pt x="45" y="101"/>
                    </a:cubicBezTo>
                    <a:cubicBezTo>
                      <a:pt x="45" y="101"/>
                      <a:pt x="45" y="101"/>
                      <a:pt x="45" y="102"/>
                    </a:cubicBezTo>
                    <a:cubicBezTo>
                      <a:pt x="45" y="102"/>
                      <a:pt x="45" y="102"/>
                      <a:pt x="45" y="102"/>
                    </a:cubicBezTo>
                    <a:cubicBezTo>
                      <a:pt x="45" y="102"/>
                      <a:pt x="45" y="102"/>
                      <a:pt x="45" y="102"/>
                    </a:cubicBezTo>
                    <a:cubicBezTo>
                      <a:pt x="45" y="102"/>
                      <a:pt x="45" y="102"/>
                      <a:pt x="45" y="102"/>
                    </a:cubicBezTo>
                    <a:cubicBezTo>
                      <a:pt x="45" y="102"/>
                      <a:pt x="45" y="102"/>
                      <a:pt x="45" y="102"/>
                    </a:cubicBezTo>
                    <a:cubicBezTo>
                      <a:pt x="45" y="102"/>
                      <a:pt x="45" y="102"/>
                      <a:pt x="45" y="102"/>
                    </a:cubicBezTo>
                    <a:cubicBezTo>
                      <a:pt x="44" y="116"/>
                      <a:pt x="41" y="125"/>
                      <a:pt x="34" y="131"/>
                    </a:cubicBezTo>
                    <a:cubicBezTo>
                      <a:pt x="34" y="168"/>
                      <a:pt x="34" y="168"/>
                      <a:pt x="34" y="168"/>
                    </a:cubicBezTo>
                    <a:cubicBezTo>
                      <a:pt x="34" y="168"/>
                      <a:pt x="34" y="168"/>
                      <a:pt x="34" y="168"/>
                    </a:cubicBezTo>
                    <a:cubicBezTo>
                      <a:pt x="34" y="182"/>
                      <a:pt x="30" y="195"/>
                      <a:pt x="23" y="206"/>
                    </a:cubicBezTo>
                    <a:cubicBezTo>
                      <a:pt x="51" y="197"/>
                      <a:pt x="71" y="171"/>
                      <a:pt x="71" y="140"/>
                    </a:cubicBezTo>
                    <a:cubicBezTo>
                      <a:pt x="71" y="103"/>
                      <a:pt x="71" y="103"/>
                      <a:pt x="71" y="103"/>
                    </a:cubicBezTo>
                    <a:cubicBezTo>
                      <a:pt x="71" y="103"/>
                      <a:pt x="71" y="103"/>
                      <a:pt x="71" y="103"/>
                    </a:cubicBezTo>
                    <a:cubicBezTo>
                      <a:pt x="73" y="101"/>
                      <a:pt x="75" y="98"/>
                      <a:pt x="77" y="95"/>
                    </a:cubicBezTo>
                    <a:cubicBezTo>
                      <a:pt x="77" y="95"/>
                      <a:pt x="77" y="95"/>
                      <a:pt x="77" y="95"/>
                    </a:cubicBezTo>
                    <a:cubicBezTo>
                      <a:pt x="77" y="94"/>
                      <a:pt x="78" y="93"/>
                      <a:pt x="78" y="91"/>
                    </a:cubicBezTo>
                    <a:cubicBezTo>
                      <a:pt x="78" y="91"/>
                      <a:pt x="78" y="91"/>
                      <a:pt x="78" y="91"/>
                    </a:cubicBezTo>
                    <a:cubicBezTo>
                      <a:pt x="79" y="90"/>
                      <a:pt x="79" y="89"/>
                      <a:pt x="79" y="87"/>
                    </a:cubicBezTo>
                    <a:cubicBezTo>
                      <a:pt x="79" y="87"/>
                      <a:pt x="79" y="87"/>
                      <a:pt x="79" y="87"/>
                    </a:cubicBezTo>
                    <a:cubicBezTo>
                      <a:pt x="80" y="86"/>
                      <a:pt x="80" y="85"/>
                      <a:pt x="80" y="84"/>
                    </a:cubicBezTo>
                    <a:cubicBezTo>
                      <a:pt x="80" y="83"/>
                      <a:pt x="80" y="83"/>
                      <a:pt x="80" y="82"/>
                    </a:cubicBezTo>
                    <a:cubicBezTo>
                      <a:pt x="80" y="81"/>
                      <a:pt x="81" y="80"/>
                      <a:pt x="81" y="79"/>
                    </a:cubicBezTo>
                    <a:cubicBezTo>
                      <a:pt x="81" y="79"/>
                      <a:pt x="81" y="78"/>
                      <a:pt x="81" y="78"/>
                    </a:cubicBezTo>
                    <a:cubicBezTo>
                      <a:pt x="81" y="76"/>
                      <a:pt x="81" y="75"/>
                      <a:pt x="81" y="73"/>
                    </a:cubicBezTo>
                    <a:cubicBezTo>
                      <a:pt x="81" y="62"/>
                      <a:pt x="81" y="62"/>
                      <a:pt x="81" y="62"/>
                    </a:cubicBezTo>
                    <a:cubicBezTo>
                      <a:pt x="81" y="37"/>
                      <a:pt x="69" y="14"/>
                      <a:pt x="51" y="0"/>
                    </a:cubicBezTo>
                  </a:path>
                </a:pathLst>
              </a:custGeom>
              <a:solidFill>
                <a:srgbClr val="36BCD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34" name="Freeform 151"/>
              <p:cNvSpPr>
                <a:spLocks noEditPoints="1"/>
              </p:cNvSpPr>
              <p:nvPr/>
            </p:nvSpPr>
            <p:spPr bwMode="auto">
              <a:xfrm>
                <a:off x="4222844" y="-418534"/>
                <a:ext cx="2154239" cy="2460633"/>
              </a:xfrm>
              <a:custGeom>
                <a:avLst/>
                <a:gdLst>
                  <a:gd name="T0" fmla="*/ 574 w 574"/>
                  <a:gd name="T1" fmla="*/ 649 h 654"/>
                  <a:gd name="T2" fmla="*/ 562 w 574"/>
                  <a:gd name="T3" fmla="*/ 654 h 654"/>
                  <a:gd name="T4" fmla="*/ 573 w 574"/>
                  <a:gd name="T5" fmla="*/ 654 h 654"/>
                  <a:gd name="T6" fmla="*/ 574 w 574"/>
                  <a:gd name="T7" fmla="*/ 649 h 654"/>
                  <a:gd name="T8" fmla="*/ 54 w 574"/>
                  <a:gd name="T9" fmla="*/ 407 h 654"/>
                  <a:gd name="T10" fmla="*/ 0 w 574"/>
                  <a:gd name="T11" fmla="*/ 482 h 654"/>
                  <a:gd name="T12" fmla="*/ 0 w 574"/>
                  <a:gd name="T13" fmla="*/ 493 h 654"/>
                  <a:gd name="T14" fmla="*/ 21 w 574"/>
                  <a:gd name="T15" fmla="*/ 530 h 654"/>
                  <a:gd name="T16" fmla="*/ 21 w 574"/>
                  <a:gd name="T17" fmla="*/ 560 h 654"/>
                  <a:gd name="T18" fmla="*/ 54 w 574"/>
                  <a:gd name="T19" fmla="*/ 619 h 654"/>
                  <a:gd name="T20" fmla="*/ 54 w 574"/>
                  <a:gd name="T21" fmla="*/ 407 h 654"/>
                  <a:gd name="T22" fmla="*/ 171 w 574"/>
                  <a:gd name="T23" fmla="*/ 68 h 654"/>
                  <a:gd name="T24" fmla="*/ 168 w 574"/>
                  <a:gd name="T25" fmla="*/ 72 h 654"/>
                  <a:gd name="T26" fmla="*/ 171 w 574"/>
                  <a:gd name="T27" fmla="*/ 69 h 654"/>
                  <a:gd name="T28" fmla="*/ 171 w 574"/>
                  <a:gd name="T29" fmla="*/ 68 h 654"/>
                  <a:gd name="T30" fmla="*/ 253 w 574"/>
                  <a:gd name="T31" fmla="*/ 0 h 654"/>
                  <a:gd name="T32" fmla="*/ 206 w 574"/>
                  <a:gd name="T33" fmla="*/ 52 h 654"/>
                  <a:gd name="T34" fmla="*/ 297 w 574"/>
                  <a:gd name="T35" fmla="*/ 34 h 654"/>
                  <a:gd name="T36" fmla="*/ 297 w 574"/>
                  <a:gd name="T37" fmla="*/ 34 h 654"/>
                  <a:gd name="T38" fmla="*/ 298 w 574"/>
                  <a:gd name="T39" fmla="*/ 34 h 654"/>
                  <a:gd name="T40" fmla="*/ 298 w 574"/>
                  <a:gd name="T41" fmla="*/ 34 h 654"/>
                  <a:gd name="T42" fmla="*/ 298 w 574"/>
                  <a:gd name="T43" fmla="*/ 34 h 654"/>
                  <a:gd name="T44" fmla="*/ 298 w 574"/>
                  <a:gd name="T45" fmla="*/ 34 h 654"/>
                  <a:gd name="T46" fmla="*/ 298 w 574"/>
                  <a:gd name="T47" fmla="*/ 34 h 654"/>
                  <a:gd name="T48" fmla="*/ 299 w 574"/>
                  <a:gd name="T49" fmla="*/ 34 h 654"/>
                  <a:gd name="T50" fmla="*/ 299 w 574"/>
                  <a:gd name="T51" fmla="*/ 34 h 654"/>
                  <a:gd name="T52" fmla="*/ 388 w 574"/>
                  <a:gd name="T53" fmla="*/ 52 h 654"/>
                  <a:gd name="T54" fmla="*/ 356 w 574"/>
                  <a:gd name="T55" fmla="*/ 7 h 654"/>
                  <a:gd name="T56" fmla="*/ 352 w 574"/>
                  <a:gd name="T57" fmla="*/ 7 h 654"/>
                  <a:gd name="T58" fmla="*/ 346 w 574"/>
                  <a:gd name="T59" fmla="*/ 7 h 654"/>
                  <a:gd name="T60" fmla="*/ 334 w 574"/>
                  <a:gd name="T61" fmla="*/ 6 h 654"/>
                  <a:gd name="T62" fmla="*/ 332 w 574"/>
                  <a:gd name="T63" fmla="*/ 6 h 654"/>
                  <a:gd name="T64" fmla="*/ 243 w 574"/>
                  <a:gd name="T65" fmla="*/ 24 h 654"/>
                  <a:gd name="T66" fmla="*/ 254 w 574"/>
                  <a:gd name="T67" fmla="*/ 0 h 654"/>
                  <a:gd name="T68" fmla="*/ 253 w 574"/>
                  <a:gd name="T6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74" h="654">
                    <a:moveTo>
                      <a:pt x="574" y="649"/>
                    </a:moveTo>
                    <a:cubicBezTo>
                      <a:pt x="571" y="651"/>
                      <a:pt x="567" y="653"/>
                      <a:pt x="562" y="654"/>
                    </a:cubicBezTo>
                    <a:cubicBezTo>
                      <a:pt x="573" y="654"/>
                      <a:pt x="573" y="654"/>
                      <a:pt x="573" y="654"/>
                    </a:cubicBezTo>
                    <a:cubicBezTo>
                      <a:pt x="574" y="652"/>
                      <a:pt x="574" y="651"/>
                      <a:pt x="574" y="649"/>
                    </a:cubicBezTo>
                    <a:moveTo>
                      <a:pt x="54" y="407"/>
                    </a:moveTo>
                    <a:cubicBezTo>
                      <a:pt x="22" y="418"/>
                      <a:pt x="0" y="447"/>
                      <a:pt x="0" y="482"/>
                    </a:cubicBezTo>
                    <a:cubicBezTo>
                      <a:pt x="0" y="493"/>
                      <a:pt x="0" y="493"/>
                      <a:pt x="0" y="493"/>
                    </a:cubicBezTo>
                    <a:cubicBezTo>
                      <a:pt x="0" y="514"/>
                      <a:pt x="8" y="524"/>
                      <a:pt x="21" y="530"/>
                    </a:cubicBezTo>
                    <a:cubicBezTo>
                      <a:pt x="21" y="560"/>
                      <a:pt x="21" y="560"/>
                      <a:pt x="21" y="560"/>
                    </a:cubicBezTo>
                    <a:cubicBezTo>
                      <a:pt x="21" y="585"/>
                      <a:pt x="34" y="607"/>
                      <a:pt x="54" y="619"/>
                    </a:cubicBezTo>
                    <a:cubicBezTo>
                      <a:pt x="54" y="407"/>
                      <a:pt x="54" y="407"/>
                      <a:pt x="54" y="407"/>
                    </a:cubicBezTo>
                    <a:moveTo>
                      <a:pt x="171" y="68"/>
                    </a:moveTo>
                    <a:cubicBezTo>
                      <a:pt x="170" y="69"/>
                      <a:pt x="169" y="71"/>
                      <a:pt x="168" y="72"/>
                    </a:cubicBezTo>
                    <a:cubicBezTo>
                      <a:pt x="169" y="71"/>
                      <a:pt x="170" y="70"/>
                      <a:pt x="171" y="69"/>
                    </a:cubicBezTo>
                    <a:cubicBezTo>
                      <a:pt x="171" y="69"/>
                      <a:pt x="171" y="69"/>
                      <a:pt x="171" y="68"/>
                    </a:cubicBezTo>
                    <a:moveTo>
                      <a:pt x="253" y="0"/>
                    </a:moveTo>
                    <a:cubicBezTo>
                      <a:pt x="231" y="9"/>
                      <a:pt x="213" y="28"/>
                      <a:pt x="206" y="52"/>
                    </a:cubicBezTo>
                    <a:cubicBezTo>
                      <a:pt x="234" y="40"/>
                      <a:pt x="265" y="34"/>
                      <a:pt x="297" y="34"/>
                    </a:cubicBezTo>
                    <a:cubicBezTo>
                      <a:pt x="297" y="34"/>
                      <a:pt x="297" y="34"/>
                      <a:pt x="297" y="34"/>
                    </a:cubicBezTo>
                    <a:cubicBezTo>
                      <a:pt x="297" y="34"/>
                      <a:pt x="298" y="34"/>
                      <a:pt x="298" y="34"/>
                    </a:cubicBezTo>
                    <a:cubicBezTo>
                      <a:pt x="298" y="34"/>
                      <a:pt x="298" y="34"/>
                      <a:pt x="298" y="34"/>
                    </a:cubicBezTo>
                    <a:cubicBezTo>
                      <a:pt x="298" y="34"/>
                      <a:pt x="298" y="34"/>
                      <a:pt x="298" y="34"/>
                    </a:cubicBezTo>
                    <a:cubicBezTo>
                      <a:pt x="298" y="34"/>
                      <a:pt x="298" y="34"/>
                      <a:pt x="298" y="34"/>
                    </a:cubicBezTo>
                    <a:cubicBezTo>
                      <a:pt x="298" y="34"/>
                      <a:pt x="298" y="34"/>
                      <a:pt x="298" y="34"/>
                    </a:cubicBezTo>
                    <a:cubicBezTo>
                      <a:pt x="299" y="34"/>
                      <a:pt x="299" y="34"/>
                      <a:pt x="299" y="34"/>
                    </a:cubicBezTo>
                    <a:cubicBezTo>
                      <a:pt x="299" y="34"/>
                      <a:pt x="299" y="34"/>
                      <a:pt x="299" y="34"/>
                    </a:cubicBezTo>
                    <a:cubicBezTo>
                      <a:pt x="330" y="34"/>
                      <a:pt x="361" y="41"/>
                      <a:pt x="388" y="52"/>
                    </a:cubicBezTo>
                    <a:cubicBezTo>
                      <a:pt x="383" y="33"/>
                      <a:pt x="372" y="18"/>
                      <a:pt x="356" y="7"/>
                    </a:cubicBezTo>
                    <a:cubicBezTo>
                      <a:pt x="355" y="7"/>
                      <a:pt x="353" y="7"/>
                      <a:pt x="352" y="7"/>
                    </a:cubicBezTo>
                    <a:cubicBezTo>
                      <a:pt x="350" y="7"/>
                      <a:pt x="348" y="7"/>
                      <a:pt x="346" y="7"/>
                    </a:cubicBezTo>
                    <a:cubicBezTo>
                      <a:pt x="342" y="6"/>
                      <a:pt x="338" y="6"/>
                      <a:pt x="334" y="6"/>
                    </a:cubicBezTo>
                    <a:cubicBezTo>
                      <a:pt x="333" y="6"/>
                      <a:pt x="333" y="6"/>
                      <a:pt x="332" y="6"/>
                    </a:cubicBezTo>
                    <a:cubicBezTo>
                      <a:pt x="301" y="6"/>
                      <a:pt x="270" y="13"/>
                      <a:pt x="243" y="24"/>
                    </a:cubicBezTo>
                    <a:cubicBezTo>
                      <a:pt x="245" y="15"/>
                      <a:pt x="249" y="7"/>
                      <a:pt x="254" y="0"/>
                    </a:cubicBezTo>
                    <a:cubicBezTo>
                      <a:pt x="254" y="0"/>
                      <a:pt x="254" y="0"/>
                      <a:pt x="253" y="0"/>
                    </a:cubicBezTo>
                  </a:path>
                </a:pathLst>
              </a:custGeom>
              <a:solidFill>
                <a:srgbClr val="1F302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35" name="Freeform 152"/>
              <p:cNvSpPr/>
              <p:nvPr/>
            </p:nvSpPr>
            <p:spPr bwMode="auto">
              <a:xfrm>
                <a:off x="6250082" y="2042099"/>
                <a:ext cx="123825" cy="52388"/>
              </a:xfrm>
              <a:custGeom>
                <a:avLst/>
                <a:gdLst>
                  <a:gd name="T0" fmla="*/ 33 w 33"/>
                  <a:gd name="T1" fmla="*/ 0 h 14"/>
                  <a:gd name="T2" fmla="*/ 22 w 33"/>
                  <a:gd name="T3" fmla="*/ 0 h 14"/>
                  <a:gd name="T4" fmla="*/ 1 w 33"/>
                  <a:gd name="T5" fmla="*/ 3 h 14"/>
                  <a:gd name="T6" fmla="*/ 1 w 33"/>
                  <a:gd name="T7" fmla="*/ 3 h 14"/>
                  <a:gd name="T8" fmla="*/ 0 w 33"/>
                  <a:gd name="T9" fmla="*/ 14 h 14"/>
                  <a:gd name="T10" fmla="*/ 30 w 33"/>
                  <a:gd name="T11" fmla="*/ 14 h 14"/>
                  <a:gd name="T12" fmla="*/ 33 w 33"/>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33" h="14">
                    <a:moveTo>
                      <a:pt x="33" y="0"/>
                    </a:moveTo>
                    <a:cubicBezTo>
                      <a:pt x="22" y="0"/>
                      <a:pt x="22" y="0"/>
                      <a:pt x="22" y="0"/>
                    </a:cubicBezTo>
                    <a:cubicBezTo>
                      <a:pt x="16" y="2"/>
                      <a:pt x="9" y="3"/>
                      <a:pt x="1" y="3"/>
                    </a:cubicBezTo>
                    <a:cubicBezTo>
                      <a:pt x="1" y="3"/>
                      <a:pt x="1" y="3"/>
                      <a:pt x="1" y="3"/>
                    </a:cubicBezTo>
                    <a:cubicBezTo>
                      <a:pt x="0" y="7"/>
                      <a:pt x="0" y="10"/>
                      <a:pt x="0" y="14"/>
                    </a:cubicBezTo>
                    <a:cubicBezTo>
                      <a:pt x="30" y="14"/>
                      <a:pt x="30" y="14"/>
                      <a:pt x="30" y="14"/>
                    </a:cubicBezTo>
                    <a:cubicBezTo>
                      <a:pt x="31" y="9"/>
                      <a:pt x="32" y="5"/>
                      <a:pt x="33" y="0"/>
                    </a:cubicBezTo>
                  </a:path>
                </a:pathLst>
              </a:custGeom>
              <a:solidFill>
                <a:srgbClr val="7B463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36" name="Freeform 153"/>
              <p:cNvSpPr/>
              <p:nvPr/>
            </p:nvSpPr>
            <p:spPr bwMode="auto">
              <a:xfrm>
                <a:off x="6211982" y="2094486"/>
                <a:ext cx="150813" cy="131763"/>
              </a:xfrm>
              <a:custGeom>
                <a:avLst/>
                <a:gdLst>
                  <a:gd name="T0" fmla="*/ 40 w 40"/>
                  <a:gd name="T1" fmla="*/ 0 h 35"/>
                  <a:gd name="T2" fmla="*/ 10 w 40"/>
                  <a:gd name="T3" fmla="*/ 0 h 35"/>
                  <a:gd name="T4" fmla="*/ 0 w 40"/>
                  <a:gd name="T5" fmla="*/ 35 h 35"/>
                  <a:gd name="T6" fmla="*/ 18 w 40"/>
                  <a:gd name="T7" fmla="*/ 35 h 35"/>
                  <a:gd name="T8" fmla="*/ 40 w 40"/>
                  <a:gd name="T9" fmla="*/ 0 h 35"/>
                </a:gdLst>
                <a:ahLst/>
                <a:cxnLst>
                  <a:cxn ang="0">
                    <a:pos x="T0" y="T1"/>
                  </a:cxn>
                  <a:cxn ang="0">
                    <a:pos x="T2" y="T3"/>
                  </a:cxn>
                  <a:cxn ang="0">
                    <a:pos x="T4" y="T5"/>
                  </a:cxn>
                  <a:cxn ang="0">
                    <a:pos x="T6" y="T7"/>
                  </a:cxn>
                  <a:cxn ang="0">
                    <a:pos x="T8" y="T9"/>
                  </a:cxn>
                </a:cxnLst>
                <a:rect l="0" t="0" r="r" b="b"/>
                <a:pathLst>
                  <a:path w="40" h="35">
                    <a:moveTo>
                      <a:pt x="40" y="0"/>
                    </a:moveTo>
                    <a:cubicBezTo>
                      <a:pt x="10" y="0"/>
                      <a:pt x="10" y="0"/>
                      <a:pt x="10" y="0"/>
                    </a:cubicBezTo>
                    <a:cubicBezTo>
                      <a:pt x="8" y="13"/>
                      <a:pt x="5" y="25"/>
                      <a:pt x="0" y="35"/>
                    </a:cubicBezTo>
                    <a:cubicBezTo>
                      <a:pt x="18" y="35"/>
                      <a:pt x="18" y="35"/>
                      <a:pt x="18" y="35"/>
                    </a:cubicBezTo>
                    <a:cubicBezTo>
                      <a:pt x="27" y="26"/>
                      <a:pt x="35" y="14"/>
                      <a:pt x="40" y="0"/>
                    </a:cubicBezTo>
                  </a:path>
                </a:pathLst>
              </a:custGeom>
              <a:solidFill>
                <a:srgbClr val="683B2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37" name="Freeform 154"/>
              <p:cNvSpPr/>
              <p:nvPr/>
            </p:nvSpPr>
            <p:spPr bwMode="auto">
              <a:xfrm>
                <a:off x="6167532" y="2226249"/>
                <a:ext cx="112713" cy="82550"/>
              </a:xfrm>
              <a:custGeom>
                <a:avLst/>
                <a:gdLst>
                  <a:gd name="T0" fmla="*/ 30 w 30"/>
                  <a:gd name="T1" fmla="*/ 0 h 22"/>
                  <a:gd name="T2" fmla="*/ 12 w 30"/>
                  <a:gd name="T3" fmla="*/ 0 h 22"/>
                  <a:gd name="T4" fmla="*/ 0 w 30"/>
                  <a:gd name="T5" fmla="*/ 22 h 22"/>
                  <a:gd name="T6" fmla="*/ 30 w 30"/>
                  <a:gd name="T7" fmla="*/ 0 h 22"/>
                </a:gdLst>
                <a:ahLst/>
                <a:cxnLst>
                  <a:cxn ang="0">
                    <a:pos x="T0" y="T1"/>
                  </a:cxn>
                  <a:cxn ang="0">
                    <a:pos x="T2" y="T3"/>
                  </a:cxn>
                  <a:cxn ang="0">
                    <a:pos x="T4" y="T5"/>
                  </a:cxn>
                  <a:cxn ang="0">
                    <a:pos x="T6" y="T7"/>
                  </a:cxn>
                </a:cxnLst>
                <a:rect l="0" t="0" r="r" b="b"/>
                <a:pathLst>
                  <a:path w="30" h="22">
                    <a:moveTo>
                      <a:pt x="30" y="0"/>
                    </a:moveTo>
                    <a:cubicBezTo>
                      <a:pt x="12" y="0"/>
                      <a:pt x="12" y="0"/>
                      <a:pt x="12" y="0"/>
                    </a:cubicBezTo>
                    <a:cubicBezTo>
                      <a:pt x="9" y="8"/>
                      <a:pt x="5" y="15"/>
                      <a:pt x="0" y="22"/>
                    </a:cubicBezTo>
                    <a:cubicBezTo>
                      <a:pt x="11" y="16"/>
                      <a:pt x="22" y="9"/>
                      <a:pt x="30" y="0"/>
                    </a:cubicBezTo>
                  </a:path>
                </a:pathLst>
              </a:custGeom>
              <a:solidFill>
                <a:srgbClr val="59322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38" name="Freeform 155"/>
              <p:cNvSpPr>
                <a:spLocks noEditPoints="1"/>
              </p:cNvSpPr>
              <p:nvPr/>
            </p:nvSpPr>
            <p:spPr bwMode="auto">
              <a:xfrm>
                <a:off x="4864194" y="-542359"/>
                <a:ext cx="949325" cy="796927"/>
              </a:xfrm>
              <a:custGeom>
                <a:avLst/>
                <a:gdLst>
                  <a:gd name="T0" fmla="*/ 147 w 253"/>
                  <a:gd name="T1" fmla="*/ 0 h 212"/>
                  <a:gd name="T2" fmla="*/ 106 w 253"/>
                  <a:gd name="T3" fmla="*/ 0 h 212"/>
                  <a:gd name="T4" fmla="*/ 0 w 253"/>
                  <a:gd name="T5" fmla="*/ 106 h 212"/>
                  <a:gd name="T6" fmla="*/ 106 w 253"/>
                  <a:gd name="T7" fmla="*/ 212 h 212"/>
                  <a:gd name="T8" fmla="*/ 147 w 253"/>
                  <a:gd name="T9" fmla="*/ 212 h 212"/>
                  <a:gd name="T10" fmla="*/ 253 w 253"/>
                  <a:gd name="T11" fmla="*/ 106 h 212"/>
                  <a:gd name="T12" fmla="*/ 147 w 253"/>
                  <a:gd name="T13" fmla="*/ 0 h 212"/>
                  <a:gd name="T14" fmla="*/ 142 w 253"/>
                  <a:gd name="T15" fmla="*/ 185 h 212"/>
                  <a:gd name="T16" fmla="*/ 111 w 253"/>
                  <a:gd name="T17" fmla="*/ 185 h 212"/>
                  <a:gd name="T18" fmla="*/ 32 w 253"/>
                  <a:gd name="T19" fmla="*/ 106 h 212"/>
                  <a:gd name="T20" fmla="*/ 111 w 253"/>
                  <a:gd name="T21" fmla="*/ 27 h 212"/>
                  <a:gd name="T22" fmla="*/ 142 w 253"/>
                  <a:gd name="T23" fmla="*/ 27 h 212"/>
                  <a:gd name="T24" fmla="*/ 220 w 253"/>
                  <a:gd name="T25" fmla="*/ 106 h 212"/>
                  <a:gd name="T26" fmla="*/ 142 w 253"/>
                  <a:gd name="T27" fmla="*/ 185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3" h="211">
                    <a:moveTo>
                      <a:pt x="147" y="0"/>
                    </a:moveTo>
                    <a:cubicBezTo>
                      <a:pt x="106" y="0"/>
                      <a:pt x="106" y="0"/>
                      <a:pt x="106" y="0"/>
                    </a:cubicBezTo>
                    <a:cubicBezTo>
                      <a:pt x="47" y="0"/>
                      <a:pt x="0" y="47"/>
                      <a:pt x="0" y="106"/>
                    </a:cubicBezTo>
                    <a:cubicBezTo>
                      <a:pt x="0" y="164"/>
                      <a:pt x="47" y="212"/>
                      <a:pt x="106" y="212"/>
                    </a:cubicBezTo>
                    <a:cubicBezTo>
                      <a:pt x="147" y="212"/>
                      <a:pt x="147" y="212"/>
                      <a:pt x="147" y="212"/>
                    </a:cubicBezTo>
                    <a:cubicBezTo>
                      <a:pt x="205" y="212"/>
                      <a:pt x="253" y="164"/>
                      <a:pt x="253" y="106"/>
                    </a:cubicBezTo>
                    <a:cubicBezTo>
                      <a:pt x="253" y="47"/>
                      <a:pt x="205" y="0"/>
                      <a:pt x="147" y="0"/>
                    </a:cubicBezTo>
                    <a:moveTo>
                      <a:pt x="142" y="185"/>
                    </a:moveTo>
                    <a:cubicBezTo>
                      <a:pt x="111" y="185"/>
                      <a:pt x="111" y="185"/>
                      <a:pt x="111" y="185"/>
                    </a:cubicBezTo>
                    <a:cubicBezTo>
                      <a:pt x="68" y="185"/>
                      <a:pt x="32" y="149"/>
                      <a:pt x="32" y="106"/>
                    </a:cubicBezTo>
                    <a:cubicBezTo>
                      <a:pt x="32" y="62"/>
                      <a:pt x="68" y="27"/>
                      <a:pt x="111" y="27"/>
                    </a:cubicBezTo>
                    <a:cubicBezTo>
                      <a:pt x="142" y="27"/>
                      <a:pt x="142" y="27"/>
                      <a:pt x="142" y="27"/>
                    </a:cubicBezTo>
                    <a:cubicBezTo>
                      <a:pt x="185" y="27"/>
                      <a:pt x="220" y="62"/>
                      <a:pt x="220" y="106"/>
                    </a:cubicBezTo>
                    <a:cubicBezTo>
                      <a:pt x="220" y="149"/>
                      <a:pt x="185" y="185"/>
                      <a:pt x="142" y="185"/>
                    </a:cubicBezTo>
                  </a:path>
                </a:pathLst>
              </a:custGeom>
              <a:solidFill>
                <a:srgbClr val="D8342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39" name="Freeform 156"/>
              <p:cNvSpPr/>
              <p:nvPr/>
            </p:nvSpPr>
            <p:spPr bwMode="auto">
              <a:xfrm>
                <a:off x="4162519" y="1202309"/>
                <a:ext cx="522288" cy="850903"/>
              </a:xfrm>
              <a:custGeom>
                <a:avLst/>
                <a:gdLst>
                  <a:gd name="T0" fmla="*/ 0 w 139"/>
                  <a:gd name="T1" fmla="*/ 157 h 226"/>
                  <a:gd name="T2" fmla="*/ 70 w 139"/>
                  <a:gd name="T3" fmla="*/ 226 h 226"/>
                  <a:gd name="T4" fmla="*/ 139 w 139"/>
                  <a:gd name="T5" fmla="*/ 157 h 226"/>
                  <a:gd name="T6" fmla="*/ 139 w 139"/>
                  <a:gd name="T7" fmla="*/ 69 h 226"/>
                  <a:gd name="T8" fmla="*/ 70 w 139"/>
                  <a:gd name="T9" fmla="*/ 0 h 226"/>
                  <a:gd name="T10" fmla="*/ 0 w 139"/>
                  <a:gd name="T11" fmla="*/ 69 h 226"/>
                  <a:gd name="T12" fmla="*/ 0 w 139"/>
                  <a:gd name="T13" fmla="*/ 157 h 226"/>
                </a:gdLst>
                <a:ahLst/>
                <a:cxnLst>
                  <a:cxn ang="0">
                    <a:pos x="T0" y="T1"/>
                  </a:cxn>
                  <a:cxn ang="0">
                    <a:pos x="T2" y="T3"/>
                  </a:cxn>
                  <a:cxn ang="0">
                    <a:pos x="T4" y="T5"/>
                  </a:cxn>
                  <a:cxn ang="0">
                    <a:pos x="T6" y="T7"/>
                  </a:cxn>
                  <a:cxn ang="0">
                    <a:pos x="T8" y="T9"/>
                  </a:cxn>
                  <a:cxn ang="0">
                    <a:pos x="T10" y="T11"/>
                  </a:cxn>
                  <a:cxn ang="0">
                    <a:pos x="T12" y="T13"/>
                  </a:cxn>
                </a:cxnLst>
                <a:rect l="0" t="0" r="r" b="b"/>
                <a:pathLst>
                  <a:path w="139" h="226">
                    <a:moveTo>
                      <a:pt x="0" y="157"/>
                    </a:moveTo>
                    <a:cubicBezTo>
                      <a:pt x="0" y="195"/>
                      <a:pt x="31" y="226"/>
                      <a:pt x="70" y="226"/>
                    </a:cubicBezTo>
                    <a:cubicBezTo>
                      <a:pt x="108" y="226"/>
                      <a:pt x="139" y="195"/>
                      <a:pt x="139" y="157"/>
                    </a:cubicBezTo>
                    <a:cubicBezTo>
                      <a:pt x="139" y="69"/>
                      <a:pt x="139" y="69"/>
                      <a:pt x="139" y="69"/>
                    </a:cubicBezTo>
                    <a:cubicBezTo>
                      <a:pt x="139" y="30"/>
                      <a:pt x="108" y="0"/>
                      <a:pt x="70" y="0"/>
                    </a:cubicBezTo>
                    <a:cubicBezTo>
                      <a:pt x="31" y="0"/>
                      <a:pt x="0" y="30"/>
                      <a:pt x="0" y="69"/>
                    </a:cubicBezTo>
                    <a:lnTo>
                      <a:pt x="0" y="157"/>
                    </a:lnTo>
                    <a:close/>
                  </a:path>
                </a:pathLst>
              </a:custGeom>
              <a:solidFill>
                <a:srgbClr val="D8342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40" name="Freeform 157"/>
              <p:cNvSpPr/>
              <p:nvPr/>
            </p:nvSpPr>
            <p:spPr bwMode="auto">
              <a:xfrm>
                <a:off x="4087906" y="1202309"/>
                <a:ext cx="596900" cy="504827"/>
              </a:xfrm>
              <a:custGeom>
                <a:avLst/>
                <a:gdLst>
                  <a:gd name="T0" fmla="*/ 0 w 159"/>
                  <a:gd name="T1" fmla="*/ 90 h 134"/>
                  <a:gd name="T2" fmla="*/ 79 w 159"/>
                  <a:gd name="T3" fmla="*/ 133 h 134"/>
                  <a:gd name="T4" fmla="*/ 159 w 159"/>
                  <a:gd name="T5" fmla="*/ 90 h 134"/>
                  <a:gd name="T6" fmla="*/ 159 w 159"/>
                  <a:gd name="T7" fmla="*/ 79 h 134"/>
                  <a:gd name="T8" fmla="*/ 79 w 159"/>
                  <a:gd name="T9" fmla="*/ 0 h 134"/>
                  <a:gd name="T10" fmla="*/ 0 w 159"/>
                  <a:gd name="T11" fmla="*/ 79 h 134"/>
                  <a:gd name="T12" fmla="*/ 0 w 159"/>
                  <a:gd name="T13" fmla="*/ 90 h 134"/>
                </a:gdLst>
                <a:ahLst/>
                <a:cxnLst>
                  <a:cxn ang="0">
                    <a:pos x="T0" y="T1"/>
                  </a:cxn>
                  <a:cxn ang="0">
                    <a:pos x="T2" y="T3"/>
                  </a:cxn>
                  <a:cxn ang="0">
                    <a:pos x="T4" y="T5"/>
                  </a:cxn>
                  <a:cxn ang="0">
                    <a:pos x="T6" y="T7"/>
                  </a:cxn>
                  <a:cxn ang="0">
                    <a:pos x="T8" y="T9"/>
                  </a:cxn>
                  <a:cxn ang="0">
                    <a:pos x="T10" y="T11"/>
                  </a:cxn>
                  <a:cxn ang="0">
                    <a:pos x="T12" y="T13"/>
                  </a:cxn>
                </a:cxnLst>
                <a:rect l="0" t="0" r="r" b="b"/>
                <a:pathLst>
                  <a:path w="159" h="134">
                    <a:moveTo>
                      <a:pt x="0" y="90"/>
                    </a:moveTo>
                    <a:cubicBezTo>
                      <a:pt x="0" y="134"/>
                      <a:pt x="35" y="133"/>
                      <a:pt x="79" y="133"/>
                    </a:cubicBezTo>
                    <a:cubicBezTo>
                      <a:pt x="123" y="133"/>
                      <a:pt x="159" y="134"/>
                      <a:pt x="159" y="90"/>
                    </a:cubicBezTo>
                    <a:cubicBezTo>
                      <a:pt x="159" y="79"/>
                      <a:pt x="159" y="79"/>
                      <a:pt x="159" y="79"/>
                    </a:cubicBezTo>
                    <a:cubicBezTo>
                      <a:pt x="159" y="35"/>
                      <a:pt x="123" y="0"/>
                      <a:pt x="79" y="0"/>
                    </a:cubicBezTo>
                    <a:cubicBezTo>
                      <a:pt x="35" y="0"/>
                      <a:pt x="0" y="35"/>
                      <a:pt x="0" y="79"/>
                    </a:cubicBezTo>
                    <a:lnTo>
                      <a:pt x="0" y="90"/>
                    </a:lnTo>
                    <a:close/>
                  </a:path>
                </a:pathLst>
              </a:custGeom>
              <a:solidFill>
                <a:srgbClr val="AD2A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41" name="Freeform 158"/>
              <p:cNvSpPr/>
              <p:nvPr/>
            </p:nvSpPr>
            <p:spPr bwMode="auto">
              <a:xfrm>
                <a:off x="5994495" y="1202309"/>
                <a:ext cx="517525" cy="850903"/>
              </a:xfrm>
              <a:custGeom>
                <a:avLst/>
                <a:gdLst>
                  <a:gd name="T0" fmla="*/ 0 w 138"/>
                  <a:gd name="T1" fmla="*/ 157 h 226"/>
                  <a:gd name="T2" fmla="*/ 69 w 138"/>
                  <a:gd name="T3" fmla="*/ 226 h 226"/>
                  <a:gd name="T4" fmla="*/ 138 w 138"/>
                  <a:gd name="T5" fmla="*/ 157 h 226"/>
                  <a:gd name="T6" fmla="*/ 138 w 138"/>
                  <a:gd name="T7" fmla="*/ 69 h 226"/>
                  <a:gd name="T8" fmla="*/ 69 w 138"/>
                  <a:gd name="T9" fmla="*/ 0 h 226"/>
                  <a:gd name="T10" fmla="*/ 0 w 138"/>
                  <a:gd name="T11" fmla="*/ 69 h 226"/>
                  <a:gd name="T12" fmla="*/ 0 w 138"/>
                  <a:gd name="T13" fmla="*/ 157 h 226"/>
                </a:gdLst>
                <a:ahLst/>
                <a:cxnLst>
                  <a:cxn ang="0">
                    <a:pos x="T0" y="T1"/>
                  </a:cxn>
                  <a:cxn ang="0">
                    <a:pos x="T2" y="T3"/>
                  </a:cxn>
                  <a:cxn ang="0">
                    <a:pos x="T4" y="T5"/>
                  </a:cxn>
                  <a:cxn ang="0">
                    <a:pos x="T6" y="T7"/>
                  </a:cxn>
                  <a:cxn ang="0">
                    <a:pos x="T8" y="T9"/>
                  </a:cxn>
                  <a:cxn ang="0">
                    <a:pos x="T10" y="T11"/>
                  </a:cxn>
                  <a:cxn ang="0">
                    <a:pos x="T12" y="T13"/>
                  </a:cxn>
                </a:cxnLst>
                <a:rect l="0" t="0" r="r" b="b"/>
                <a:pathLst>
                  <a:path w="138" h="226">
                    <a:moveTo>
                      <a:pt x="0" y="157"/>
                    </a:moveTo>
                    <a:cubicBezTo>
                      <a:pt x="0" y="195"/>
                      <a:pt x="31" y="226"/>
                      <a:pt x="69" y="226"/>
                    </a:cubicBezTo>
                    <a:cubicBezTo>
                      <a:pt x="107" y="226"/>
                      <a:pt x="138" y="195"/>
                      <a:pt x="138" y="157"/>
                    </a:cubicBezTo>
                    <a:cubicBezTo>
                      <a:pt x="138" y="69"/>
                      <a:pt x="138" y="69"/>
                      <a:pt x="138" y="69"/>
                    </a:cubicBezTo>
                    <a:cubicBezTo>
                      <a:pt x="138" y="30"/>
                      <a:pt x="107" y="0"/>
                      <a:pt x="69" y="0"/>
                    </a:cubicBezTo>
                    <a:cubicBezTo>
                      <a:pt x="31" y="0"/>
                      <a:pt x="0" y="30"/>
                      <a:pt x="0" y="69"/>
                    </a:cubicBezTo>
                    <a:cubicBezTo>
                      <a:pt x="0" y="157"/>
                      <a:pt x="0" y="157"/>
                      <a:pt x="0" y="157"/>
                    </a:cubicBezTo>
                  </a:path>
                </a:pathLst>
              </a:custGeom>
              <a:solidFill>
                <a:srgbClr val="D8342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42" name="Freeform 159"/>
              <p:cNvSpPr/>
              <p:nvPr/>
            </p:nvSpPr>
            <p:spPr bwMode="auto">
              <a:xfrm>
                <a:off x="5956395" y="1202309"/>
                <a:ext cx="596900" cy="504827"/>
              </a:xfrm>
              <a:custGeom>
                <a:avLst/>
                <a:gdLst>
                  <a:gd name="T0" fmla="*/ 0 w 159"/>
                  <a:gd name="T1" fmla="*/ 90 h 134"/>
                  <a:gd name="T2" fmla="*/ 79 w 159"/>
                  <a:gd name="T3" fmla="*/ 133 h 134"/>
                  <a:gd name="T4" fmla="*/ 159 w 159"/>
                  <a:gd name="T5" fmla="*/ 90 h 134"/>
                  <a:gd name="T6" fmla="*/ 159 w 159"/>
                  <a:gd name="T7" fmla="*/ 79 h 134"/>
                  <a:gd name="T8" fmla="*/ 79 w 159"/>
                  <a:gd name="T9" fmla="*/ 0 h 134"/>
                  <a:gd name="T10" fmla="*/ 0 w 159"/>
                  <a:gd name="T11" fmla="*/ 79 h 134"/>
                  <a:gd name="T12" fmla="*/ 0 w 159"/>
                  <a:gd name="T13" fmla="*/ 90 h 134"/>
                </a:gdLst>
                <a:ahLst/>
                <a:cxnLst>
                  <a:cxn ang="0">
                    <a:pos x="T0" y="T1"/>
                  </a:cxn>
                  <a:cxn ang="0">
                    <a:pos x="T2" y="T3"/>
                  </a:cxn>
                  <a:cxn ang="0">
                    <a:pos x="T4" y="T5"/>
                  </a:cxn>
                  <a:cxn ang="0">
                    <a:pos x="T6" y="T7"/>
                  </a:cxn>
                  <a:cxn ang="0">
                    <a:pos x="T8" y="T9"/>
                  </a:cxn>
                  <a:cxn ang="0">
                    <a:pos x="T10" y="T11"/>
                  </a:cxn>
                  <a:cxn ang="0">
                    <a:pos x="T12" y="T13"/>
                  </a:cxn>
                </a:cxnLst>
                <a:rect l="0" t="0" r="r" b="b"/>
                <a:pathLst>
                  <a:path w="159" h="134">
                    <a:moveTo>
                      <a:pt x="0" y="90"/>
                    </a:moveTo>
                    <a:cubicBezTo>
                      <a:pt x="0" y="134"/>
                      <a:pt x="35" y="133"/>
                      <a:pt x="79" y="133"/>
                    </a:cubicBezTo>
                    <a:cubicBezTo>
                      <a:pt x="123" y="133"/>
                      <a:pt x="159" y="134"/>
                      <a:pt x="159" y="90"/>
                    </a:cubicBezTo>
                    <a:cubicBezTo>
                      <a:pt x="159" y="79"/>
                      <a:pt x="159" y="79"/>
                      <a:pt x="159" y="79"/>
                    </a:cubicBezTo>
                    <a:cubicBezTo>
                      <a:pt x="159" y="35"/>
                      <a:pt x="123" y="0"/>
                      <a:pt x="79" y="0"/>
                    </a:cubicBezTo>
                    <a:cubicBezTo>
                      <a:pt x="35" y="0"/>
                      <a:pt x="0" y="35"/>
                      <a:pt x="0" y="79"/>
                    </a:cubicBezTo>
                    <a:cubicBezTo>
                      <a:pt x="0" y="90"/>
                      <a:pt x="0" y="90"/>
                      <a:pt x="0" y="90"/>
                    </a:cubicBezTo>
                  </a:path>
                </a:pathLst>
              </a:custGeom>
              <a:solidFill>
                <a:srgbClr val="AD2A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43" name="Freeform 160"/>
              <p:cNvSpPr/>
              <p:nvPr/>
            </p:nvSpPr>
            <p:spPr bwMode="auto">
              <a:xfrm>
                <a:off x="4424456" y="-291533"/>
                <a:ext cx="1828801" cy="2792421"/>
              </a:xfrm>
              <a:custGeom>
                <a:avLst/>
                <a:gdLst>
                  <a:gd name="T0" fmla="*/ 487 w 487"/>
                  <a:gd name="T1" fmla="*/ 608 h 742"/>
                  <a:gd name="T2" fmla="*/ 243 w 487"/>
                  <a:gd name="T3" fmla="*/ 738 h 742"/>
                  <a:gd name="T4" fmla="*/ 0 w 487"/>
                  <a:gd name="T5" fmla="*/ 608 h 742"/>
                  <a:gd name="T6" fmla="*/ 0 w 487"/>
                  <a:gd name="T7" fmla="*/ 244 h 742"/>
                  <a:gd name="T8" fmla="*/ 243 w 487"/>
                  <a:gd name="T9" fmla="*/ 0 h 742"/>
                  <a:gd name="T10" fmla="*/ 487 w 487"/>
                  <a:gd name="T11" fmla="*/ 244 h 742"/>
                  <a:gd name="T12" fmla="*/ 487 w 487"/>
                  <a:gd name="T13" fmla="*/ 608 h 742"/>
                </a:gdLst>
                <a:ahLst/>
                <a:cxnLst>
                  <a:cxn ang="0">
                    <a:pos x="T0" y="T1"/>
                  </a:cxn>
                  <a:cxn ang="0">
                    <a:pos x="T2" y="T3"/>
                  </a:cxn>
                  <a:cxn ang="0">
                    <a:pos x="T4" y="T5"/>
                  </a:cxn>
                  <a:cxn ang="0">
                    <a:pos x="T6" y="T7"/>
                  </a:cxn>
                  <a:cxn ang="0">
                    <a:pos x="T8" y="T9"/>
                  </a:cxn>
                  <a:cxn ang="0">
                    <a:pos x="T10" y="T11"/>
                  </a:cxn>
                  <a:cxn ang="0">
                    <a:pos x="T12" y="T13"/>
                  </a:cxn>
                </a:cxnLst>
                <a:rect l="0" t="0" r="r" b="b"/>
                <a:pathLst>
                  <a:path w="487" h="742">
                    <a:moveTo>
                      <a:pt x="487" y="608"/>
                    </a:moveTo>
                    <a:cubicBezTo>
                      <a:pt x="487" y="742"/>
                      <a:pt x="378" y="738"/>
                      <a:pt x="243" y="738"/>
                    </a:cubicBezTo>
                    <a:cubicBezTo>
                      <a:pt x="109" y="738"/>
                      <a:pt x="0" y="742"/>
                      <a:pt x="0" y="608"/>
                    </a:cubicBezTo>
                    <a:cubicBezTo>
                      <a:pt x="0" y="244"/>
                      <a:pt x="0" y="244"/>
                      <a:pt x="0" y="244"/>
                    </a:cubicBezTo>
                    <a:cubicBezTo>
                      <a:pt x="0" y="109"/>
                      <a:pt x="109" y="0"/>
                      <a:pt x="243" y="0"/>
                    </a:cubicBezTo>
                    <a:cubicBezTo>
                      <a:pt x="378" y="0"/>
                      <a:pt x="487" y="109"/>
                      <a:pt x="487" y="244"/>
                    </a:cubicBezTo>
                    <a:cubicBezTo>
                      <a:pt x="487" y="608"/>
                      <a:pt x="487" y="608"/>
                      <a:pt x="487" y="608"/>
                    </a:cubicBezTo>
                  </a:path>
                </a:pathLst>
              </a:custGeom>
              <a:solidFill>
                <a:srgbClr val="50A29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44" name="Freeform 161"/>
              <p:cNvSpPr/>
              <p:nvPr/>
            </p:nvSpPr>
            <p:spPr bwMode="auto">
              <a:xfrm>
                <a:off x="4572094" y="1476947"/>
                <a:ext cx="1535113" cy="801690"/>
              </a:xfrm>
              <a:custGeom>
                <a:avLst/>
                <a:gdLst>
                  <a:gd name="T0" fmla="*/ 409 w 409"/>
                  <a:gd name="T1" fmla="*/ 187 h 213"/>
                  <a:gd name="T2" fmla="*/ 383 w 409"/>
                  <a:gd name="T3" fmla="*/ 213 h 213"/>
                  <a:gd name="T4" fmla="*/ 26 w 409"/>
                  <a:gd name="T5" fmla="*/ 213 h 213"/>
                  <a:gd name="T6" fmla="*/ 0 w 409"/>
                  <a:gd name="T7" fmla="*/ 187 h 213"/>
                  <a:gd name="T8" fmla="*/ 0 w 409"/>
                  <a:gd name="T9" fmla="*/ 26 h 213"/>
                  <a:gd name="T10" fmla="*/ 26 w 409"/>
                  <a:gd name="T11" fmla="*/ 0 h 213"/>
                  <a:gd name="T12" fmla="*/ 383 w 409"/>
                  <a:gd name="T13" fmla="*/ 0 h 213"/>
                  <a:gd name="T14" fmla="*/ 409 w 409"/>
                  <a:gd name="T15" fmla="*/ 26 h 213"/>
                  <a:gd name="T16" fmla="*/ 409 w 409"/>
                  <a:gd name="T17" fmla="*/ 18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9" h="213">
                    <a:moveTo>
                      <a:pt x="409" y="187"/>
                    </a:moveTo>
                    <a:cubicBezTo>
                      <a:pt x="409" y="202"/>
                      <a:pt x="397" y="213"/>
                      <a:pt x="383" y="213"/>
                    </a:cubicBezTo>
                    <a:cubicBezTo>
                      <a:pt x="26" y="213"/>
                      <a:pt x="26" y="213"/>
                      <a:pt x="26" y="213"/>
                    </a:cubicBezTo>
                    <a:cubicBezTo>
                      <a:pt x="11" y="213"/>
                      <a:pt x="0" y="202"/>
                      <a:pt x="0" y="187"/>
                    </a:cubicBezTo>
                    <a:cubicBezTo>
                      <a:pt x="0" y="26"/>
                      <a:pt x="0" y="26"/>
                      <a:pt x="0" y="26"/>
                    </a:cubicBezTo>
                    <a:cubicBezTo>
                      <a:pt x="0" y="11"/>
                      <a:pt x="11" y="0"/>
                      <a:pt x="26" y="0"/>
                    </a:cubicBezTo>
                    <a:cubicBezTo>
                      <a:pt x="383" y="0"/>
                      <a:pt x="383" y="0"/>
                      <a:pt x="383" y="0"/>
                    </a:cubicBezTo>
                    <a:cubicBezTo>
                      <a:pt x="397" y="0"/>
                      <a:pt x="409" y="11"/>
                      <a:pt x="409" y="26"/>
                    </a:cubicBezTo>
                    <a:cubicBezTo>
                      <a:pt x="409" y="187"/>
                      <a:pt x="409" y="187"/>
                      <a:pt x="409" y="187"/>
                    </a:cubicBezTo>
                  </a:path>
                </a:pathLst>
              </a:custGeom>
              <a:solidFill>
                <a:srgbClr val="D8342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45" name="Freeform 162"/>
              <p:cNvSpPr/>
              <p:nvPr/>
            </p:nvSpPr>
            <p:spPr bwMode="auto">
              <a:xfrm>
                <a:off x="4511769" y="1462660"/>
                <a:ext cx="1655763" cy="327026"/>
              </a:xfrm>
              <a:custGeom>
                <a:avLst/>
                <a:gdLst>
                  <a:gd name="T0" fmla="*/ 441 w 441"/>
                  <a:gd name="T1" fmla="*/ 59 h 87"/>
                  <a:gd name="T2" fmla="*/ 413 w 441"/>
                  <a:gd name="T3" fmla="*/ 87 h 87"/>
                  <a:gd name="T4" fmla="*/ 28 w 441"/>
                  <a:gd name="T5" fmla="*/ 87 h 87"/>
                  <a:gd name="T6" fmla="*/ 0 w 441"/>
                  <a:gd name="T7" fmla="*/ 59 h 87"/>
                  <a:gd name="T8" fmla="*/ 0 w 441"/>
                  <a:gd name="T9" fmla="*/ 29 h 87"/>
                  <a:gd name="T10" fmla="*/ 28 w 441"/>
                  <a:gd name="T11" fmla="*/ 0 h 87"/>
                  <a:gd name="T12" fmla="*/ 413 w 441"/>
                  <a:gd name="T13" fmla="*/ 0 h 87"/>
                  <a:gd name="T14" fmla="*/ 441 w 441"/>
                  <a:gd name="T15" fmla="*/ 29 h 87"/>
                  <a:gd name="T16" fmla="*/ 441 w 441"/>
                  <a:gd name="T17" fmla="*/ 5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1" h="87">
                    <a:moveTo>
                      <a:pt x="441" y="59"/>
                    </a:moveTo>
                    <a:cubicBezTo>
                      <a:pt x="441" y="75"/>
                      <a:pt x="428" y="87"/>
                      <a:pt x="413" y="87"/>
                    </a:cubicBezTo>
                    <a:cubicBezTo>
                      <a:pt x="28" y="87"/>
                      <a:pt x="28" y="87"/>
                      <a:pt x="28" y="87"/>
                    </a:cubicBezTo>
                    <a:cubicBezTo>
                      <a:pt x="13" y="87"/>
                      <a:pt x="0" y="75"/>
                      <a:pt x="0" y="59"/>
                    </a:cubicBezTo>
                    <a:cubicBezTo>
                      <a:pt x="0" y="29"/>
                      <a:pt x="0" y="29"/>
                      <a:pt x="0" y="29"/>
                    </a:cubicBezTo>
                    <a:cubicBezTo>
                      <a:pt x="0" y="13"/>
                      <a:pt x="13" y="0"/>
                      <a:pt x="28" y="0"/>
                    </a:cubicBezTo>
                    <a:cubicBezTo>
                      <a:pt x="413" y="0"/>
                      <a:pt x="413" y="0"/>
                      <a:pt x="413" y="0"/>
                    </a:cubicBezTo>
                    <a:cubicBezTo>
                      <a:pt x="428" y="0"/>
                      <a:pt x="441" y="13"/>
                      <a:pt x="441" y="29"/>
                    </a:cubicBezTo>
                    <a:cubicBezTo>
                      <a:pt x="441" y="59"/>
                      <a:pt x="441" y="59"/>
                      <a:pt x="441" y="59"/>
                    </a:cubicBezTo>
                  </a:path>
                </a:pathLst>
              </a:custGeom>
              <a:solidFill>
                <a:srgbClr val="AD2A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46" name="Freeform 163"/>
              <p:cNvSpPr/>
              <p:nvPr/>
            </p:nvSpPr>
            <p:spPr bwMode="auto">
              <a:xfrm>
                <a:off x="4803869" y="533969"/>
                <a:ext cx="1066800" cy="530227"/>
              </a:xfrm>
              <a:custGeom>
                <a:avLst/>
                <a:gdLst>
                  <a:gd name="T0" fmla="*/ 284 w 284"/>
                  <a:gd name="T1" fmla="*/ 115 h 141"/>
                  <a:gd name="T2" fmla="*/ 258 w 284"/>
                  <a:gd name="T3" fmla="*/ 141 h 141"/>
                  <a:gd name="T4" fmla="*/ 26 w 284"/>
                  <a:gd name="T5" fmla="*/ 141 h 141"/>
                  <a:gd name="T6" fmla="*/ 0 w 284"/>
                  <a:gd name="T7" fmla="*/ 115 h 141"/>
                  <a:gd name="T8" fmla="*/ 0 w 284"/>
                  <a:gd name="T9" fmla="*/ 26 h 141"/>
                  <a:gd name="T10" fmla="*/ 26 w 284"/>
                  <a:gd name="T11" fmla="*/ 0 h 141"/>
                  <a:gd name="T12" fmla="*/ 258 w 284"/>
                  <a:gd name="T13" fmla="*/ 0 h 141"/>
                  <a:gd name="T14" fmla="*/ 284 w 284"/>
                  <a:gd name="T15" fmla="*/ 26 h 141"/>
                  <a:gd name="T16" fmla="*/ 284 w 284"/>
                  <a:gd name="T17" fmla="*/ 11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4" h="141">
                    <a:moveTo>
                      <a:pt x="284" y="115"/>
                    </a:moveTo>
                    <a:cubicBezTo>
                      <a:pt x="284" y="129"/>
                      <a:pt x="273" y="141"/>
                      <a:pt x="258" y="141"/>
                    </a:cubicBezTo>
                    <a:cubicBezTo>
                      <a:pt x="26" y="141"/>
                      <a:pt x="26" y="141"/>
                      <a:pt x="26" y="141"/>
                    </a:cubicBezTo>
                    <a:cubicBezTo>
                      <a:pt x="12" y="141"/>
                      <a:pt x="0" y="129"/>
                      <a:pt x="0" y="115"/>
                    </a:cubicBezTo>
                    <a:cubicBezTo>
                      <a:pt x="0" y="26"/>
                      <a:pt x="0" y="26"/>
                      <a:pt x="0" y="26"/>
                    </a:cubicBezTo>
                    <a:cubicBezTo>
                      <a:pt x="0" y="12"/>
                      <a:pt x="12" y="0"/>
                      <a:pt x="26" y="0"/>
                    </a:cubicBezTo>
                    <a:cubicBezTo>
                      <a:pt x="258" y="0"/>
                      <a:pt x="258" y="0"/>
                      <a:pt x="258" y="0"/>
                    </a:cubicBezTo>
                    <a:cubicBezTo>
                      <a:pt x="273" y="0"/>
                      <a:pt x="284" y="12"/>
                      <a:pt x="284" y="26"/>
                    </a:cubicBezTo>
                    <a:cubicBezTo>
                      <a:pt x="284" y="115"/>
                      <a:pt x="284" y="115"/>
                      <a:pt x="284" y="115"/>
                    </a:cubicBezTo>
                  </a:path>
                </a:pathLst>
              </a:custGeom>
              <a:solidFill>
                <a:srgbClr val="D8342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47" name="Freeform 164"/>
              <p:cNvSpPr/>
              <p:nvPr/>
            </p:nvSpPr>
            <p:spPr bwMode="auto">
              <a:xfrm>
                <a:off x="4756244" y="514919"/>
                <a:ext cx="1163638" cy="288926"/>
              </a:xfrm>
              <a:custGeom>
                <a:avLst/>
                <a:gdLst>
                  <a:gd name="T0" fmla="*/ 310 w 310"/>
                  <a:gd name="T1" fmla="*/ 49 h 77"/>
                  <a:gd name="T2" fmla="*/ 282 w 310"/>
                  <a:gd name="T3" fmla="*/ 77 h 77"/>
                  <a:gd name="T4" fmla="*/ 29 w 310"/>
                  <a:gd name="T5" fmla="*/ 77 h 77"/>
                  <a:gd name="T6" fmla="*/ 0 w 310"/>
                  <a:gd name="T7" fmla="*/ 49 h 77"/>
                  <a:gd name="T8" fmla="*/ 0 w 310"/>
                  <a:gd name="T9" fmla="*/ 29 h 77"/>
                  <a:gd name="T10" fmla="*/ 29 w 310"/>
                  <a:gd name="T11" fmla="*/ 0 h 77"/>
                  <a:gd name="T12" fmla="*/ 282 w 310"/>
                  <a:gd name="T13" fmla="*/ 0 h 77"/>
                  <a:gd name="T14" fmla="*/ 310 w 310"/>
                  <a:gd name="T15" fmla="*/ 29 h 77"/>
                  <a:gd name="T16" fmla="*/ 310 w 310"/>
                  <a:gd name="T17" fmla="*/ 4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77">
                    <a:moveTo>
                      <a:pt x="310" y="49"/>
                    </a:moveTo>
                    <a:cubicBezTo>
                      <a:pt x="310" y="65"/>
                      <a:pt x="298" y="77"/>
                      <a:pt x="282" y="77"/>
                    </a:cubicBezTo>
                    <a:cubicBezTo>
                      <a:pt x="29" y="77"/>
                      <a:pt x="29" y="77"/>
                      <a:pt x="29" y="77"/>
                    </a:cubicBezTo>
                    <a:cubicBezTo>
                      <a:pt x="13" y="77"/>
                      <a:pt x="0" y="65"/>
                      <a:pt x="0" y="49"/>
                    </a:cubicBezTo>
                    <a:cubicBezTo>
                      <a:pt x="0" y="29"/>
                      <a:pt x="0" y="29"/>
                      <a:pt x="0" y="29"/>
                    </a:cubicBezTo>
                    <a:cubicBezTo>
                      <a:pt x="0" y="13"/>
                      <a:pt x="13" y="0"/>
                      <a:pt x="29" y="0"/>
                    </a:cubicBezTo>
                    <a:cubicBezTo>
                      <a:pt x="282" y="0"/>
                      <a:pt x="282" y="0"/>
                      <a:pt x="282" y="0"/>
                    </a:cubicBezTo>
                    <a:cubicBezTo>
                      <a:pt x="298" y="0"/>
                      <a:pt x="310" y="13"/>
                      <a:pt x="310" y="29"/>
                    </a:cubicBezTo>
                    <a:cubicBezTo>
                      <a:pt x="310" y="49"/>
                      <a:pt x="310" y="49"/>
                      <a:pt x="310" y="49"/>
                    </a:cubicBezTo>
                  </a:path>
                </a:pathLst>
              </a:custGeom>
              <a:solidFill>
                <a:srgbClr val="AD2A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48" name="Freeform 165"/>
              <p:cNvSpPr/>
              <p:nvPr/>
            </p:nvSpPr>
            <p:spPr bwMode="auto">
              <a:xfrm>
                <a:off x="5134069" y="-569347"/>
                <a:ext cx="409575" cy="158750"/>
              </a:xfrm>
              <a:custGeom>
                <a:avLst/>
                <a:gdLst>
                  <a:gd name="T0" fmla="*/ 109 w 109"/>
                  <a:gd name="T1" fmla="*/ 21 h 42"/>
                  <a:gd name="T2" fmla="*/ 88 w 109"/>
                  <a:gd name="T3" fmla="*/ 42 h 42"/>
                  <a:gd name="T4" fmla="*/ 20 w 109"/>
                  <a:gd name="T5" fmla="*/ 42 h 42"/>
                  <a:gd name="T6" fmla="*/ 0 w 109"/>
                  <a:gd name="T7" fmla="*/ 21 h 42"/>
                  <a:gd name="T8" fmla="*/ 20 w 109"/>
                  <a:gd name="T9" fmla="*/ 0 h 42"/>
                  <a:gd name="T10" fmla="*/ 88 w 109"/>
                  <a:gd name="T11" fmla="*/ 0 h 42"/>
                  <a:gd name="T12" fmla="*/ 109 w 109"/>
                  <a:gd name="T13" fmla="*/ 21 h 42"/>
                </a:gdLst>
                <a:ahLst/>
                <a:cxnLst>
                  <a:cxn ang="0">
                    <a:pos x="T0" y="T1"/>
                  </a:cxn>
                  <a:cxn ang="0">
                    <a:pos x="T2" y="T3"/>
                  </a:cxn>
                  <a:cxn ang="0">
                    <a:pos x="T4" y="T5"/>
                  </a:cxn>
                  <a:cxn ang="0">
                    <a:pos x="T6" y="T7"/>
                  </a:cxn>
                  <a:cxn ang="0">
                    <a:pos x="T8" y="T9"/>
                  </a:cxn>
                  <a:cxn ang="0">
                    <a:pos x="T10" y="T11"/>
                  </a:cxn>
                  <a:cxn ang="0">
                    <a:pos x="T12" y="T13"/>
                  </a:cxn>
                </a:cxnLst>
                <a:rect l="0" t="0" r="r" b="b"/>
                <a:pathLst>
                  <a:path w="109" h="42">
                    <a:moveTo>
                      <a:pt x="109" y="21"/>
                    </a:moveTo>
                    <a:cubicBezTo>
                      <a:pt x="109" y="33"/>
                      <a:pt x="100" y="42"/>
                      <a:pt x="88" y="42"/>
                    </a:cubicBezTo>
                    <a:cubicBezTo>
                      <a:pt x="20" y="42"/>
                      <a:pt x="20" y="42"/>
                      <a:pt x="20" y="42"/>
                    </a:cubicBezTo>
                    <a:cubicBezTo>
                      <a:pt x="9" y="42"/>
                      <a:pt x="0" y="33"/>
                      <a:pt x="0" y="21"/>
                    </a:cubicBezTo>
                    <a:cubicBezTo>
                      <a:pt x="0" y="10"/>
                      <a:pt x="9" y="0"/>
                      <a:pt x="20" y="0"/>
                    </a:cubicBezTo>
                    <a:cubicBezTo>
                      <a:pt x="88" y="0"/>
                      <a:pt x="88" y="0"/>
                      <a:pt x="88" y="0"/>
                    </a:cubicBezTo>
                    <a:cubicBezTo>
                      <a:pt x="100" y="0"/>
                      <a:pt x="109" y="10"/>
                      <a:pt x="109" y="21"/>
                    </a:cubicBezTo>
                  </a:path>
                </a:pathLst>
              </a:custGeom>
              <a:solidFill>
                <a:srgbClr val="AD2A2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49" name="Freeform 166"/>
              <p:cNvSpPr>
                <a:spLocks noEditPoints="1"/>
              </p:cNvSpPr>
              <p:nvPr/>
            </p:nvSpPr>
            <p:spPr bwMode="auto">
              <a:xfrm>
                <a:off x="5464269" y="-569347"/>
                <a:ext cx="4763" cy="0"/>
              </a:xfrm>
              <a:custGeom>
                <a:avLst/>
                <a:gdLst>
                  <a:gd name="T0" fmla="*/ 1 w 1"/>
                  <a:gd name="T1" fmla="*/ 1 w 1"/>
                  <a:gd name="T2" fmla="*/ 1 w 1"/>
                  <a:gd name="T3" fmla="*/ 1 w 1"/>
                  <a:gd name="T4" fmla="*/ 1 w 1"/>
                  <a:gd name="T5" fmla="*/ 1 w 1"/>
                  <a:gd name="T6" fmla="*/ 1 w 1"/>
                  <a:gd name="T7" fmla="*/ 1 w 1"/>
                  <a:gd name="T8" fmla="*/ 1 w 1"/>
                  <a:gd name="T9" fmla="*/ 0 w 1"/>
                  <a:gd name="T10" fmla="*/ 0 w 1"/>
                  <a:gd name="T11" fmla="*/ 0 w 1"/>
                  <a:gd name="T12" fmla="*/ 0 w 1"/>
                  <a:gd name="T13" fmla="*/ 0 w 1"/>
                  <a:gd name="T14"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Lst>
                <a:rect l="0" t="0" r="r" b="b"/>
                <a:pathLst>
                  <a:path w="1">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1A292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50" name="Freeform 167"/>
              <p:cNvSpPr/>
              <p:nvPr/>
            </p:nvSpPr>
            <p:spPr bwMode="auto">
              <a:xfrm>
                <a:off x="5502369" y="-418534"/>
                <a:ext cx="57150" cy="25400"/>
              </a:xfrm>
              <a:custGeom>
                <a:avLst/>
                <a:gdLst>
                  <a:gd name="T0" fmla="*/ 0 w 15"/>
                  <a:gd name="T1" fmla="*/ 0 h 7"/>
                  <a:gd name="T2" fmla="*/ 0 w 15"/>
                  <a:gd name="T3" fmla="*/ 0 h 7"/>
                  <a:gd name="T4" fmla="*/ 15 w 15"/>
                  <a:gd name="T5" fmla="*/ 7 h 7"/>
                  <a:gd name="T6" fmla="*/ 15 w 15"/>
                  <a:gd name="T7" fmla="*/ 7 h 7"/>
                  <a:gd name="T8" fmla="*/ 0 w 15"/>
                  <a:gd name="T9" fmla="*/ 0 h 7"/>
                </a:gdLst>
                <a:ahLst/>
                <a:cxnLst>
                  <a:cxn ang="0">
                    <a:pos x="T0" y="T1"/>
                  </a:cxn>
                  <a:cxn ang="0">
                    <a:pos x="T2" y="T3"/>
                  </a:cxn>
                  <a:cxn ang="0">
                    <a:pos x="T4" y="T5"/>
                  </a:cxn>
                  <a:cxn ang="0">
                    <a:pos x="T6" y="T7"/>
                  </a:cxn>
                  <a:cxn ang="0">
                    <a:pos x="T8" y="T9"/>
                  </a:cxn>
                </a:cxnLst>
                <a:rect l="0" t="0" r="r" b="b"/>
                <a:pathLst>
                  <a:path w="15" h="7">
                    <a:moveTo>
                      <a:pt x="0" y="0"/>
                    </a:moveTo>
                    <a:cubicBezTo>
                      <a:pt x="0" y="0"/>
                      <a:pt x="0" y="0"/>
                      <a:pt x="0" y="0"/>
                    </a:cubicBezTo>
                    <a:cubicBezTo>
                      <a:pt x="5" y="2"/>
                      <a:pt x="10" y="4"/>
                      <a:pt x="15" y="7"/>
                    </a:cubicBezTo>
                    <a:cubicBezTo>
                      <a:pt x="15" y="7"/>
                      <a:pt x="15" y="7"/>
                      <a:pt x="15" y="7"/>
                    </a:cubicBezTo>
                    <a:cubicBezTo>
                      <a:pt x="11" y="4"/>
                      <a:pt x="6" y="2"/>
                      <a:pt x="0" y="0"/>
                    </a:cubicBezTo>
                  </a:path>
                </a:pathLst>
              </a:custGeom>
              <a:solidFill>
                <a:srgbClr val="1F302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51" name="Freeform 168"/>
              <p:cNvSpPr>
                <a:spLocks noEditPoints="1"/>
              </p:cNvSpPr>
              <p:nvPr/>
            </p:nvSpPr>
            <p:spPr bwMode="auto">
              <a:xfrm>
                <a:off x="5337269" y="-393134"/>
                <a:ext cx="1054100" cy="1630368"/>
              </a:xfrm>
              <a:custGeom>
                <a:avLst/>
                <a:gdLst>
                  <a:gd name="T0" fmla="*/ 244 w 281"/>
                  <a:gd name="T1" fmla="*/ 271 h 433"/>
                  <a:gd name="T2" fmla="*/ 244 w 281"/>
                  <a:gd name="T3" fmla="*/ 270 h 433"/>
                  <a:gd name="T4" fmla="*/ 244 w 281"/>
                  <a:gd name="T5" fmla="*/ 269 h 433"/>
                  <a:gd name="T6" fmla="*/ 244 w 281"/>
                  <a:gd name="T7" fmla="*/ 268 h 433"/>
                  <a:gd name="T8" fmla="*/ 244 w 281"/>
                  <a:gd name="T9" fmla="*/ 267 h 433"/>
                  <a:gd name="T10" fmla="*/ 244 w 281"/>
                  <a:gd name="T11" fmla="*/ 266 h 433"/>
                  <a:gd name="T12" fmla="*/ 244 w 281"/>
                  <a:gd name="T13" fmla="*/ 265 h 433"/>
                  <a:gd name="T14" fmla="*/ 244 w 281"/>
                  <a:gd name="T15" fmla="*/ 264 h 433"/>
                  <a:gd name="T16" fmla="*/ 244 w 281"/>
                  <a:gd name="T17" fmla="*/ 263 h 433"/>
                  <a:gd name="T18" fmla="*/ 244 w 281"/>
                  <a:gd name="T19" fmla="*/ 262 h 433"/>
                  <a:gd name="T20" fmla="*/ 244 w 281"/>
                  <a:gd name="T21" fmla="*/ 261 h 433"/>
                  <a:gd name="T22" fmla="*/ 244 w 281"/>
                  <a:gd name="T23" fmla="*/ 260 h 433"/>
                  <a:gd name="T24" fmla="*/ 244 w 281"/>
                  <a:gd name="T25" fmla="*/ 260 h 433"/>
                  <a:gd name="T26" fmla="*/ 244 w 281"/>
                  <a:gd name="T27" fmla="*/ 259 h 433"/>
                  <a:gd name="T28" fmla="*/ 244 w 281"/>
                  <a:gd name="T29" fmla="*/ 257 h 433"/>
                  <a:gd name="T30" fmla="*/ 244 w 281"/>
                  <a:gd name="T31" fmla="*/ 257 h 433"/>
                  <a:gd name="T32" fmla="*/ 244 w 281"/>
                  <a:gd name="T33" fmla="*/ 256 h 433"/>
                  <a:gd name="T34" fmla="*/ 244 w 281"/>
                  <a:gd name="T35" fmla="*/ 254 h 433"/>
                  <a:gd name="T36" fmla="*/ 244 w 281"/>
                  <a:gd name="T37" fmla="*/ 254 h 433"/>
                  <a:gd name="T38" fmla="*/ 243 w 281"/>
                  <a:gd name="T39" fmla="*/ 253 h 433"/>
                  <a:gd name="T40" fmla="*/ 243 w 281"/>
                  <a:gd name="T41" fmla="*/ 251 h 433"/>
                  <a:gd name="T42" fmla="*/ 243 w 281"/>
                  <a:gd name="T43" fmla="*/ 251 h 433"/>
                  <a:gd name="T44" fmla="*/ 243 w 281"/>
                  <a:gd name="T45" fmla="*/ 250 h 433"/>
                  <a:gd name="T46" fmla="*/ 243 w 281"/>
                  <a:gd name="T47" fmla="*/ 249 h 433"/>
                  <a:gd name="T48" fmla="*/ 243 w 281"/>
                  <a:gd name="T49" fmla="*/ 248 h 433"/>
                  <a:gd name="T50" fmla="*/ 243 w 281"/>
                  <a:gd name="T51" fmla="*/ 247 h 433"/>
                  <a:gd name="T52" fmla="*/ 243 w 281"/>
                  <a:gd name="T53" fmla="*/ 246 h 433"/>
                  <a:gd name="T54" fmla="*/ 243 w 281"/>
                  <a:gd name="T55" fmla="*/ 246 h 433"/>
                  <a:gd name="T56" fmla="*/ 243 w 281"/>
                  <a:gd name="T57" fmla="*/ 245 h 433"/>
                  <a:gd name="T58" fmla="*/ 243 w 281"/>
                  <a:gd name="T59" fmla="*/ 243 h 433"/>
                  <a:gd name="T60" fmla="*/ 243 w 281"/>
                  <a:gd name="T61" fmla="*/ 243 h 433"/>
                  <a:gd name="T62" fmla="*/ 242 w 281"/>
                  <a:gd name="T63" fmla="*/ 242 h 433"/>
                  <a:gd name="T64" fmla="*/ 242 w 281"/>
                  <a:gd name="T65" fmla="*/ 241 h 433"/>
                  <a:gd name="T66" fmla="*/ 242 w 281"/>
                  <a:gd name="T67" fmla="*/ 240 h 433"/>
                  <a:gd name="T68" fmla="*/ 242 w 281"/>
                  <a:gd name="T69" fmla="*/ 239 h 433"/>
                  <a:gd name="T70" fmla="*/ 242 w 281"/>
                  <a:gd name="T71" fmla="*/ 238 h 433"/>
                  <a:gd name="T72" fmla="*/ 242 w 281"/>
                  <a:gd name="T73" fmla="*/ 238 h 433"/>
                  <a:gd name="T74" fmla="*/ 242 w 281"/>
                  <a:gd name="T75" fmla="*/ 237 h 433"/>
                  <a:gd name="T76" fmla="*/ 242 w 281"/>
                  <a:gd name="T77" fmla="*/ 235 h 433"/>
                  <a:gd name="T78" fmla="*/ 241 w 281"/>
                  <a:gd name="T79" fmla="*/ 235 h 433"/>
                  <a:gd name="T80" fmla="*/ 241 w 281"/>
                  <a:gd name="T81" fmla="*/ 234 h 433"/>
                  <a:gd name="T82" fmla="*/ 241 w 281"/>
                  <a:gd name="T83" fmla="*/ 233 h 433"/>
                  <a:gd name="T84" fmla="*/ 241 w 281"/>
                  <a:gd name="T85" fmla="*/ 232 h 433"/>
                  <a:gd name="T86" fmla="*/ 241 w 281"/>
                  <a:gd name="T87" fmla="*/ 231 h 433"/>
                  <a:gd name="T88" fmla="*/ 241 w 281"/>
                  <a:gd name="T89" fmla="*/ 230 h 433"/>
                  <a:gd name="T90" fmla="*/ 241 w 281"/>
                  <a:gd name="T91" fmla="*/ 230 h 433"/>
                  <a:gd name="T92" fmla="*/ 240 w 281"/>
                  <a:gd name="T93" fmla="*/ 229 h 433"/>
                  <a:gd name="T94" fmla="*/ 240 w 281"/>
                  <a:gd name="T95" fmla="*/ 228 h 433"/>
                  <a:gd name="T96" fmla="*/ 240 w 281"/>
                  <a:gd name="T97" fmla="*/ 227 h 433"/>
                  <a:gd name="T98" fmla="*/ 240 w 281"/>
                  <a:gd name="T99" fmla="*/ 226 h 433"/>
                  <a:gd name="T100" fmla="*/ 240 w 281"/>
                  <a:gd name="T101" fmla="*/ 224 h 433"/>
                  <a:gd name="T102" fmla="*/ 240 w 281"/>
                  <a:gd name="T103" fmla="*/ 224 h 433"/>
                  <a:gd name="T104" fmla="*/ 239 w 281"/>
                  <a:gd name="T105" fmla="*/ 223 h 433"/>
                  <a:gd name="T106" fmla="*/ 239 w 281"/>
                  <a:gd name="T107" fmla="*/ 222 h 433"/>
                  <a:gd name="T108" fmla="*/ 239 w 281"/>
                  <a:gd name="T109" fmla="*/ 221 h 433"/>
                  <a:gd name="T110" fmla="*/ 239 w 281"/>
                  <a:gd name="T111" fmla="*/ 219 h 433"/>
                  <a:gd name="T112" fmla="*/ 1 w 281"/>
                  <a:gd name="T113" fmla="*/ 27 h 433"/>
                  <a:gd name="T114" fmla="*/ 0 w 281"/>
                  <a:gd name="T115" fmla="*/ 27 h 433"/>
                  <a:gd name="T116" fmla="*/ 59 w 281"/>
                  <a:gd name="T117" fmla="*/ 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1" h="432">
                    <a:moveTo>
                      <a:pt x="244" y="271"/>
                    </a:moveTo>
                    <a:cubicBezTo>
                      <a:pt x="244" y="271"/>
                      <a:pt x="244" y="271"/>
                      <a:pt x="244" y="271"/>
                    </a:cubicBezTo>
                    <a:cubicBezTo>
                      <a:pt x="244" y="424"/>
                      <a:pt x="244" y="424"/>
                      <a:pt x="244" y="424"/>
                    </a:cubicBezTo>
                    <a:cubicBezTo>
                      <a:pt x="258" y="424"/>
                      <a:pt x="270" y="427"/>
                      <a:pt x="281" y="433"/>
                    </a:cubicBezTo>
                    <a:cubicBezTo>
                      <a:pt x="281" y="433"/>
                      <a:pt x="281" y="433"/>
                      <a:pt x="281" y="433"/>
                    </a:cubicBezTo>
                    <a:cubicBezTo>
                      <a:pt x="270" y="427"/>
                      <a:pt x="258" y="424"/>
                      <a:pt x="244" y="424"/>
                    </a:cubicBezTo>
                    <a:cubicBezTo>
                      <a:pt x="244" y="271"/>
                      <a:pt x="244" y="271"/>
                      <a:pt x="244" y="271"/>
                    </a:cubicBezTo>
                    <a:cubicBezTo>
                      <a:pt x="244" y="271"/>
                      <a:pt x="244" y="271"/>
                      <a:pt x="244" y="271"/>
                    </a:cubicBezTo>
                    <a:moveTo>
                      <a:pt x="244" y="270"/>
                    </a:moveTo>
                    <a:cubicBezTo>
                      <a:pt x="244" y="270"/>
                      <a:pt x="244" y="270"/>
                      <a:pt x="244" y="271"/>
                    </a:cubicBezTo>
                    <a:cubicBezTo>
                      <a:pt x="244" y="270"/>
                      <a:pt x="244" y="270"/>
                      <a:pt x="244" y="270"/>
                    </a:cubicBezTo>
                    <a:moveTo>
                      <a:pt x="244" y="270"/>
                    </a:moveTo>
                    <a:cubicBezTo>
                      <a:pt x="244" y="270"/>
                      <a:pt x="244" y="270"/>
                      <a:pt x="244" y="270"/>
                    </a:cubicBezTo>
                    <a:cubicBezTo>
                      <a:pt x="244" y="270"/>
                      <a:pt x="244" y="270"/>
                      <a:pt x="244" y="270"/>
                    </a:cubicBezTo>
                    <a:moveTo>
                      <a:pt x="244" y="269"/>
                    </a:moveTo>
                    <a:cubicBezTo>
                      <a:pt x="244" y="270"/>
                      <a:pt x="244" y="270"/>
                      <a:pt x="244" y="270"/>
                    </a:cubicBezTo>
                    <a:cubicBezTo>
                      <a:pt x="244" y="270"/>
                      <a:pt x="244" y="270"/>
                      <a:pt x="244" y="269"/>
                    </a:cubicBezTo>
                    <a:moveTo>
                      <a:pt x="244" y="269"/>
                    </a:moveTo>
                    <a:cubicBezTo>
                      <a:pt x="244" y="269"/>
                      <a:pt x="244" y="269"/>
                      <a:pt x="244" y="269"/>
                    </a:cubicBezTo>
                    <a:cubicBezTo>
                      <a:pt x="244" y="269"/>
                      <a:pt x="244" y="269"/>
                      <a:pt x="244" y="269"/>
                    </a:cubicBezTo>
                    <a:moveTo>
                      <a:pt x="244" y="269"/>
                    </a:moveTo>
                    <a:cubicBezTo>
                      <a:pt x="244" y="269"/>
                      <a:pt x="244" y="269"/>
                      <a:pt x="244" y="269"/>
                    </a:cubicBezTo>
                    <a:cubicBezTo>
                      <a:pt x="244" y="269"/>
                      <a:pt x="244" y="269"/>
                      <a:pt x="244" y="269"/>
                    </a:cubicBezTo>
                    <a:moveTo>
                      <a:pt x="244" y="268"/>
                    </a:moveTo>
                    <a:cubicBezTo>
                      <a:pt x="244" y="268"/>
                      <a:pt x="244" y="268"/>
                      <a:pt x="244" y="269"/>
                    </a:cubicBezTo>
                    <a:cubicBezTo>
                      <a:pt x="244" y="268"/>
                      <a:pt x="244" y="268"/>
                      <a:pt x="244" y="268"/>
                    </a:cubicBezTo>
                    <a:moveTo>
                      <a:pt x="244" y="268"/>
                    </a:moveTo>
                    <a:cubicBezTo>
                      <a:pt x="244" y="268"/>
                      <a:pt x="244" y="268"/>
                      <a:pt x="244" y="268"/>
                    </a:cubicBezTo>
                    <a:cubicBezTo>
                      <a:pt x="244" y="268"/>
                      <a:pt x="244" y="268"/>
                      <a:pt x="244" y="268"/>
                    </a:cubicBezTo>
                    <a:moveTo>
                      <a:pt x="244" y="268"/>
                    </a:moveTo>
                    <a:cubicBezTo>
                      <a:pt x="244" y="268"/>
                      <a:pt x="244" y="268"/>
                      <a:pt x="244" y="268"/>
                    </a:cubicBezTo>
                    <a:cubicBezTo>
                      <a:pt x="244" y="268"/>
                      <a:pt x="244" y="268"/>
                      <a:pt x="244" y="268"/>
                    </a:cubicBezTo>
                    <a:moveTo>
                      <a:pt x="244" y="267"/>
                    </a:moveTo>
                    <a:cubicBezTo>
                      <a:pt x="244" y="267"/>
                      <a:pt x="244" y="267"/>
                      <a:pt x="244" y="267"/>
                    </a:cubicBezTo>
                    <a:cubicBezTo>
                      <a:pt x="244" y="267"/>
                      <a:pt x="244" y="267"/>
                      <a:pt x="244" y="267"/>
                    </a:cubicBezTo>
                    <a:moveTo>
                      <a:pt x="244" y="267"/>
                    </a:moveTo>
                    <a:cubicBezTo>
                      <a:pt x="244" y="267"/>
                      <a:pt x="244" y="267"/>
                      <a:pt x="244" y="267"/>
                    </a:cubicBezTo>
                    <a:cubicBezTo>
                      <a:pt x="244" y="267"/>
                      <a:pt x="244" y="267"/>
                      <a:pt x="244" y="267"/>
                    </a:cubicBezTo>
                    <a:moveTo>
                      <a:pt x="244" y="266"/>
                    </a:moveTo>
                    <a:cubicBezTo>
                      <a:pt x="244" y="266"/>
                      <a:pt x="244" y="267"/>
                      <a:pt x="244" y="267"/>
                    </a:cubicBezTo>
                    <a:cubicBezTo>
                      <a:pt x="244" y="267"/>
                      <a:pt x="244" y="266"/>
                      <a:pt x="244" y="266"/>
                    </a:cubicBezTo>
                    <a:moveTo>
                      <a:pt x="244" y="266"/>
                    </a:moveTo>
                    <a:cubicBezTo>
                      <a:pt x="244" y="266"/>
                      <a:pt x="244" y="266"/>
                      <a:pt x="244" y="266"/>
                    </a:cubicBezTo>
                    <a:cubicBezTo>
                      <a:pt x="244" y="266"/>
                      <a:pt x="244" y="266"/>
                      <a:pt x="244" y="266"/>
                    </a:cubicBezTo>
                    <a:moveTo>
                      <a:pt x="244" y="266"/>
                    </a:moveTo>
                    <a:cubicBezTo>
                      <a:pt x="244" y="266"/>
                      <a:pt x="244" y="266"/>
                      <a:pt x="244" y="266"/>
                    </a:cubicBezTo>
                    <a:cubicBezTo>
                      <a:pt x="244" y="266"/>
                      <a:pt x="244" y="266"/>
                      <a:pt x="244" y="266"/>
                    </a:cubicBezTo>
                    <a:moveTo>
                      <a:pt x="244" y="265"/>
                    </a:moveTo>
                    <a:cubicBezTo>
                      <a:pt x="244" y="265"/>
                      <a:pt x="244" y="265"/>
                      <a:pt x="244" y="265"/>
                    </a:cubicBezTo>
                    <a:cubicBezTo>
                      <a:pt x="244" y="265"/>
                      <a:pt x="244" y="265"/>
                      <a:pt x="244" y="265"/>
                    </a:cubicBezTo>
                    <a:moveTo>
                      <a:pt x="244" y="265"/>
                    </a:moveTo>
                    <a:cubicBezTo>
                      <a:pt x="244" y="265"/>
                      <a:pt x="244" y="265"/>
                      <a:pt x="244" y="265"/>
                    </a:cubicBezTo>
                    <a:cubicBezTo>
                      <a:pt x="244" y="265"/>
                      <a:pt x="244" y="265"/>
                      <a:pt x="244" y="265"/>
                    </a:cubicBezTo>
                    <a:moveTo>
                      <a:pt x="244" y="264"/>
                    </a:moveTo>
                    <a:cubicBezTo>
                      <a:pt x="244" y="264"/>
                      <a:pt x="244" y="265"/>
                      <a:pt x="244" y="265"/>
                    </a:cubicBezTo>
                    <a:cubicBezTo>
                      <a:pt x="244" y="265"/>
                      <a:pt x="244" y="264"/>
                      <a:pt x="244" y="264"/>
                    </a:cubicBezTo>
                    <a:moveTo>
                      <a:pt x="244" y="264"/>
                    </a:moveTo>
                    <a:cubicBezTo>
                      <a:pt x="244" y="264"/>
                      <a:pt x="244" y="264"/>
                      <a:pt x="244" y="264"/>
                    </a:cubicBezTo>
                    <a:cubicBezTo>
                      <a:pt x="244" y="264"/>
                      <a:pt x="244" y="264"/>
                      <a:pt x="244" y="264"/>
                    </a:cubicBezTo>
                    <a:moveTo>
                      <a:pt x="244" y="264"/>
                    </a:moveTo>
                    <a:cubicBezTo>
                      <a:pt x="244" y="264"/>
                      <a:pt x="244" y="264"/>
                      <a:pt x="244" y="264"/>
                    </a:cubicBezTo>
                    <a:cubicBezTo>
                      <a:pt x="244" y="264"/>
                      <a:pt x="244" y="264"/>
                      <a:pt x="244" y="264"/>
                    </a:cubicBezTo>
                    <a:moveTo>
                      <a:pt x="244" y="263"/>
                    </a:moveTo>
                    <a:cubicBezTo>
                      <a:pt x="244" y="263"/>
                      <a:pt x="244" y="263"/>
                      <a:pt x="244" y="264"/>
                    </a:cubicBezTo>
                    <a:cubicBezTo>
                      <a:pt x="244" y="263"/>
                      <a:pt x="244" y="263"/>
                      <a:pt x="244" y="263"/>
                    </a:cubicBezTo>
                    <a:moveTo>
                      <a:pt x="244" y="262"/>
                    </a:moveTo>
                    <a:cubicBezTo>
                      <a:pt x="244" y="263"/>
                      <a:pt x="244" y="263"/>
                      <a:pt x="244" y="263"/>
                    </a:cubicBezTo>
                    <a:cubicBezTo>
                      <a:pt x="244" y="263"/>
                      <a:pt x="244" y="263"/>
                      <a:pt x="244" y="262"/>
                    </a:cubicBezTo>
                    <a:moveTo>
                      <a:pt x="244" y="262"/>
                    </a:moveTo>
                    <a:cubicBezTo>
                      <a:pt x="244" y="262"/>
                      <a:pt x="244" y="262"/>
                      <a:pt x="244" y="262"/>
                    </a:cubicBezTo>
                    <a:cubicBezTo>
                      <a:pt x="244" y="262"/>
                      <a:pt x="244" y="262"/>
                      <a:pt x="244" y="262"/>
                    </a:cubicBezTo>
                    <a:moveTo>
                      <a:pt x="244" y="262"/>
                    </a:moveTo>
                    <a:cubicBezTo>
                      <a:pt x="244" y="262"/>
                      <a:pt x="244" y="262"/>
                      <a:pt x="244" y="262"/>
                    </a:cubicBezTo>
                    <a:cubicBezTo>
                      <a:pt x="244" y="262"/>
                      <a:pt x="244" y="262"/>
                      <a:pt x="244" y="262"/>
                    </a:cubicBezTo>
                    <a:moveTo>
                      <a:pt x="244" y="261"/>
                    </a:moveTo>
                    <a:cubicBezTo>
                      <a:pt x="244" y="261"/>
                      <a:pt x="244" y="261"/>
                      <a:pt x="244" y="262"/>
                    </a:cubicBezTo>
                    <a:cubicBezTo>
                      <a:pt x="244" y="261"/>
                      <a:pt x="244" y="261"/>
                      <a:pt x="244" y="261"/>
                    </a:cubicBezTo>
                    <a:moveTo>
                      <a:pt x="244" y="261"/>
                    </a:moveTo>
                    <a:cubicBezTo>
                      <a:pt x="244" y="261"/>
                      <a:pt x="244" y="261"/>
                      <a:pt x="244" y="261"/>
                    </a:cubicBezTo>
                    <a:cubicBezTo>
                      <a:pt x="244" y="261"/>
                      <a:pt x="244" y="261"/>
                      <a:pt x="244" y="261"/>
                    </a:cubicBezTo>
                    <a:moveTo>
                      <a:pt x="244" y="260"/>
                    </a:moveTo>
                    <a:cubicBezTo>
                      <a:pt x="244" y="261"/>
                      <a:pt x="244" y="261"/>
                      <a:pt x="244" y="261"/>
                    </a:cubicBezTo>
                    <a:cubicBezTo>
                      <a:pt x="244" y="261"/>
                      <a:pt x="244" y="261"/>
                      <a:pt x="244" y="260"/>
                    </a:cubicBezTo>
                    <a:moveTo>
                      <a:pt x="244" y="260"/>
                    </a:moveTo>
                    <a:cubicBezTo>
                      <a:pt x="244" y="260"/>
                      <a:pt x="244" y="260"/>
                      <a:pt x="244" y="260"/>
                    </a:cubicBezTo>
                    <a:cubicBezTo>
                      <a:pt x="244" y="260"/>
                      <a:pt x="244" y="260"/>
                      <a:pt x="244" y="260"/>
                    </a:cubicBezTo>
                    <a:moveTo>
                      <a:pt x="244" y="260"/>
                    </a:moveTo>
                    <a:cubicBezTo>
                      <a:pt x="244" y="260"/>
                      <a:pt x="244" y="260"/>
                      <a:pt x="244" y="260"/>
                    </a:cubicBezTo>
                    <a:cubicBezTo>
                      <a:pt x="244" y="260"/>
                      <a:pt x="244" y="260"/>
                      <a:pt x="244" y="260"/>
                    </a:cubicBezTo>
                    <a:moveTo>
                      <a:pt x="244" y="259"/>
                    </a:moveTo>
                    <a:cubicBezTo>
                      <a:pt x="244" y="259"/>
                      <a:pt x="244" y="259"/>
                      <a:pt x="244" y="260"/>
                    </a:cubicBezTo>
                    <a:cubicBezTo>
                      <a:pt x="244" y="259"/>
                      <a:pt x="244" y="259"/>
                      <a:pt x="244" y="259"/>
                    </a:cubicBezTo>
                    <a:moveTo>
                      <a:pt x="244" y="259"/>
                    </a:moveTo>
                    <a:cubicBezTo>
                      <a:pt x="244" y="259"/>
                      <a:pt x="244" y="259"/>
                      <a:pt x="244" y="259"/>
                    </a:cubicBezTo>
                    <a:cubicBezTo>
                      <a:pt x="244" y="259"/>
                      <a:pt x="244" y="259"/>
                      <a:pt x="244" y="259"/>
                    </a:cubicBezTo>
                    <a:moveTo>
                      <a:pt x="244" y="259"/>
                    </a:moveTo>
                    <a:cubicBezTo>
                      <a:pt x="244" y="259"/>
                      <a:pt x="244" y="259"/>
                      <a:pt x="244" y="259"/>
                    </a:cubicBezTo>
                    <a:cubicBezTo>
                      <a:pt x="244" y="259"/>
                      <a:pt x="244" y="259"/>
                      <a:pt x="244" y="259"/>
                    </a:cubicBezTo>
                    <a:moveTo>
                      <a:pt x="244" y="258"/>
                    </a:moveTo>
                    <a:cubicBezTo>
                      <a:pt x="244" y="258"/>
                      <a:pt x="244" y="258"/>
                      <a:pt x="244" y="258"/>
                    </a:cubicBezTo>
                    <a:cubicBezTo>
                      <a:pt x="244" y="258"/>
                      <a:pt x="244" y="258"/>
                      <a:pt x="244" y="258"/>
                    </a:cubicBezTo>
                    <a:moveTo>
                      <a:pt x="244" y="258"/>
                    </a:moveTo>
                    <a:cubicBezTo>
                      <a:pt x="244" y="258"/>
                      <a:pt x="244" y="258"/>
                      <a:pt x="244" y="258"/>
                    </a:cubicBezTo>
                    <a:cubicBezTo>
                      <a:pt x="244" y="258"/>
                      <a:pt x="244" y="258"/>
                      <a:pt x="244" y="258"/>
                    </a:cubicBezTo>
                    <a:moveTo>
                      <a:pt x="244" y="257"/>
                    </a:moveTo>
                    <a:cubicBezTo>
                      <a:pt x="244" y="257"/>
                      <a:pt x="244" y="258"/>
                      <a:pt x="244" y="258"/>
                    </a:cubicBezTo>
                    <a:cubicBezTo>
                      <a:pt x="244" y="258"/>
                      <a:pt x="244" y="257"/>
                      <a:pt x="244" y="257"/>
                    </a:cubicBezTo>
                    <a:moveTo>
                      <a:pt x="244" y="257"/>
                    </a:moveTo>
                    <a:cubicBezTo>
                      <a:pt x="244" y="257"/>
                      <a:pt x="244" y="257"/>
                      <a:pt x="244" y="257"/>
                    </a:cubicBezTo>
                    <a:cubicBezTo>
                      <a:pt x="244" y="257"/>
                      <a:pt x="244" y="257"/>
                      <a:pt x="244" y="257"/>
                    </a:cubicBezTo>
                    <a:moveTo>
                      <a:pt x="244" y="257"/>
                    </a:moveTo>
                    <a:cubicBezTo>
                      <a:pt x="244" y="257"/>
                      <a:pt x="244" y="257"/>
                      <a:pt x="244" y="257"/>
                    </a:cubicBezTo>
                    <a:cubicBezTo>
                      <a:pt x="244" y="257"/>
                      <a:pt x="244" y="257"/>
                      <a:pt x="244" y="257"/>
                    </a:cubicBezTo>
                    <a:moveTo>
                      <a:pt x="244" y="256"/>
                    </a:moveTo>
                    <a:cubicBezTo>
                      <a:pt x="244" y="256"/>
                      <a:pt x="244" y="256"/>
                      <a:pt x="244" y="256"/>
                    </a:cubicBezTo>
                    <a:cubicBezTo>
                      <a:pt x="244" y="256"/>
                      <a:pt x="244" y="256"/>
                      <a:pt x="244" y="256"/>
                    </a:cubicBezTo>
                    <a:moveTo>
                      <a:pt x="244" y="256"/>
                    </a:moveTo>
                    <a:cubicBezTo>
                      <a:pt x="244" y="256"/>
                      <a:pt x="244" y="256"/>
                      <a:pt x="244" y="256"/>
                    </a:cubicBezTo>
                    <a:cubicBezTo>
                      <a:pt x="244" y="256"/>
                      <a:pt x="244" y="256"/>
                      <a:pt x="244" y="256"/>
                    </a:cubicBezTo>
                    <a:moveTo>
                      <a:pt x="244" y="255"/>
                    </a:moveTo>
                    <a:cubicBezTo>
                      <a:pt x="244" y="255"/>
                      <a:pt x="244" y="256"/>
                      <a:pt x="244" y="256"/>
                    </a:cubicBezTo>
                    <a:cubicBezTo>
                      <a:pt x="244" y="256"/>
                      <a:pt x="244" y="255"/>
                      <a:pt x="244" y="255"/>
                    </a:cubicBezTo>
                    <a:moveTo>
                      <a:pt x="244" y="255"/>
                    </a:moveTo>
                    <a:cubicBezTo>
                      <a:pt x="244" y="255"/>
                      <a:pt x="244" y="255"/>
                      <a:pt x="244" y="255"/>
                    </a:cubicBezTo>
                    <a:cubicBezTo>
                      <a:pt x="244" y="255"/>
                      <a:pt x="244" y="255"/>
                      <a:pt x="244" y="255"/>
                    </a:cubicBezTo>
                    <a:moveTo>
                      <a:pt x="244" y="254"/>
                    </a:moveTo>
                    <a:cubicBezTo>
                      <a:pt x="244" y="254"/>
                      <a:pt x="244" y="255"/>
                      <a:pt x="244" y="255"/>
                    </a:cubicBezTo>
                    <a:cubicBezTo>
                      <a:pt x="244" y="255"/>
                      <a:pt x="244" y="254"/>
                      <a:pt x="244" y="254"/>
                    </a:cubicBezTo>
                    <a:moveTo>
                      <a:pt x="244" y="254"/>
                    </a:moveTo>
                    <a:cubicBezTo>
                      <a:pt x="244" y="254"/>
                      <a:pt x="244" y="254"/>
                      <a:pt x="244" y="254"/>
                    </a:cubicBezTo>
                    <a:cubicBezTo>
                      <a:pt x="244" y="254"/>
                      <a:pt x="244" y="254"/>
                      <a:pt x="244" y="254"/>
                    </a:cubicBezTo>
                    <a:moveTo>
                      <a:pt x="244" y="253"/>
                    </a:moveTo>
                    <a:cubicBezTo>
                      <a:pt x="244" y="254"/>
                      <a:pt x="244" y="254"/>
                      <a:pt x="244" y="254"/>
                    </a:cubicBezTo>
                    <a:cubicBezTo>
                      <a:pt x="244" y="254"/>
                      <a:pt x="244" y="254"/>
                      <a:pt x="244" y="253"/>
                    </a:cubicBezTo>
                    <a:moveTo>
                      <a:pt x="243" y="253"/>
                    </a:moveTo>
                    <a:cubicBezTo>
                      <a:pt x="243" y="253"/>
                      <a:pt x="243" y="253"/>
                      <a:pt x="243" y="253"/>
                    </a:cubicBezTo>
                    <a:cubicBezTo>
                      <a:pt x="243" y="253"/>
                      <a:pt x="243" y="253"/>
                      <a:pt x="243" y="253"/>
                    </a:cubicBezTo>
                    <a:moveTo>
                      <a:pt x="243" y="253"/>
                    </a:moveTo>
                    <a:cubicBezTo>
                      <a:pt x="243" y="253"/>
                      <a:pt x="243" y="253"/>
                      <a:pt x="243" y="253"/>
                    </a:cubicBezTo>
                    <a:cubicBezTo>
                      <a:pt x="243" y="253"/>
                      <a:pt x="243" y="253"/>
                      <a:pt x="243" y="253"/>
                    </a:cubicBezTo>
                    <a:moveTo>
                      <a:pt x="243" y="252"/>
                    </a:moveTo>
                    <a:cubicBezTo>
                      <a:pt x="243" y="252"/>
                      <a:pt x="243" y="252"/>
                      <a:pt x="243" y="253"/>
                    </a:cubicBezTo>
                    <a:cubicBezTo>
                      <a:pt x="243" y="252"/>
                      <a:pt x="243" y="252"/>
                      <a:pt x="243" y="252"/>
                    </a:cubicBezTo>
                    <a:moveTo>
                      <a:pt x="243" y="252"/>
                    </a:moveTo>
                    <a:cubicBezTo>
                      <a:pt x="243" y="252"/>
                      <a:pt x="243" y="252"/>
                      <a:pt x="243" y="252"/>
                    </a:cubicBezTo>
                    <a:cubicBezTo>
                      <a:pt x="243" y="252"/>
                      <a:pt x="243" y="252"/>
                      <a:pt x="243" y="252"/>
                    </a:cubicBezTo>
                    <a:moveTo>
                      <a:pt x="243" y="251"/>
                    </a:moveTo>
                    <a:cubicBezTo>
                      <a:pt x="243" y="252"/>
                      <a:pt x="243" y="252"/>
                      <a:pt x="243" y="252"/>
                    </a:cubicBezTo>
                    <a:cubicBezTo>
                      <a:pt x="243" y="252"/>
                      <a:pt x="243" y="252"/>
                      <a:pt x="243" y="251"/>
                    </a:cubicBezTo>
                    <a:moveTo>
                      <a:pt x="243" y="251"/>
                    </a:moveTo>
                    <a:cubicBezTo>
                      <a:pt x="243" y="251"/>
                      <a:pt x="243" y="251"/>
                      <a:pt x="243" y="251"/>
                    </a:cubicBezTo>
                    <a:cubicBezTo>
                      <a:pt x="243" y="251"/>
                      <a:pt x="243" y="251"/>
                      <a:pt x="243" y="251"/>
                    </a:cubicBezTo>
                    <a:moveTo>
                      <a:pt x="243" y="251"/>
                    </a:moveTo>
                    <a:cubicBezTo>
                      <a:pt x="243" y="251"/>
                      <a:pt x="243" y="251"/>
                      <a:pt x="243" y="251"/>
                    </a:cubicBezTo>
                    <a:cubicBezTo>
                      <a:pt x="243" y="251"/>
                      <a:pt x="243" y="251"/>
                      <a:pt x="243" y="251"/>
                    </a:cubicBezTo>
                    <a:moveTo>
                      <a:pt x="243" y="250"/>
                    </a:moveTo>
                    <a:cubicBezTo>
                      <a:pt x="243" y="250"/>
                      <a:pt x="243" y="251"/>
                      <a:pt x="243" y="251"/>
                    </a:cubicBezTo>
                    <a:cubicBezTo>
                      <a:pt x="243" y="251"/>
                      <a:pt x="243" y="250"/>
                      <a:pt x="243" y="250"/>
                    </a:cubicBezTo>
                    <a:moveTo>
                      <a:pt x="243" y="250"/>
                    </a:moveTo>
                    <a:cubicBezTo>
                      <a:pt x="243" y="250"/>
                      <a:pt x="243" y="250"/>
                      <a:pt x="243" y="250"/>
                    </a:cubicBezTo>
                    <a:cubicBezTo>
                      <a:pt x="243" y="250"/>
                      <a:pt x="243" y="250"/>
                      <a:pt x="243" y="250"/>
                    </a:cubicBezTo>
                    <a:moveTo>
                      <a:pt x="243" y="250"/>
                    </a:moveTo>
                    <a:cubicBezTo>
                      <a:pt x="243" y="250"/>
                      <a:pt x="243" y="250"/>
                      <a:pt x="243" y="250"/>
                    </a:cubicBezTo>
                    <a:cubicBezTo>
                      <a:pt x="243" y="250"/>
                      <a:pt x="243" y="250"/>
                      <a:pt x="243" y="250"/>
                    </a:cubicBezTo>
                    <a:moveTo>
                      <a:pt x="243" y="249"/>
                    </a:moveTo>
                    <a:cubicBezTo>
                      <a:pt x="243" y="249"/>
                      <a:pt x="243" y="249"/>
                      <a:pt x="243" y="250"/>
                    </a:cubicBezTo>
                    <a:cubicBezTo>
                      <a:pt x="243" y="249"/>
                      <a:pt x="243" y="249"/>
                      <a:pt x="243" y="249"/>
                    </a:cubicBezTo>
                    <a:moveTo>
                      <a:pt x="243" y="249"/>
                    </a:moveTo>
                    <a:cubicBezTo>
                      <a:pt x="243" y="249"/>
                      <a:pt x="243" y="249"/>
                      <a:pt x="243" y="249"/>
                    </a:cubicBezTo>
                    <a:cubicBezTo>
                      <a:pt x="243" y="249"/>
                      <a:pt x="243" y="249"/>
                      <a:pt x="243" y="249"/>
                    </a:cubicBezTo>
                    <a:moveTo>
                      <a:pt x="243" y="248"/>
                    </a:moveTo>
                    <a:cubicBezTo>
                      <a:pt x="243" y="249"/>
                      <a:pt x="243" y="249"/>
                      <a:pt x="243" y="249"/>
                    </a:cubicBezTo>
                    <a:cubicBezTo>
                      <a:pt x="243" y="249"/>
                      <a:pt x="243" y="249"/>
                      <a:pt x="243" y="248"/>
                    </a:cubicBezTo>
                    <a:moveTo>
                      <a:pt x="243" y="248"/>
                    </a:moveTo>
                    <a:cubicBezTo>
                      <a:pt x="243" y="248"/>
                      <a:pt x="243" y="248"/>
                      <a:pt x="243" y="248"/>
                    </a:cubicBezTo>
                    <a:cubicBezTo>
                      <a:pt x="243" y="248"/>
                      <a:pt x="243" y="248"/>
                      <a:pt x="243" y="248"/>
                    </a:cubicBezTo>
                    <a:moveTo>
                      <a:pt x="243" y="248"/>
                    </a:moveTo>
                    <a:cubicBezTo>
                      <a:pt x="243" y="248"/>
                      <a:pt x="243" y="248"/>
                      <a:pt x="243" y="248"/>
                    </a:cubicBezTo>
                    <a:cubicBezTo>
                      <a:pt x="243" y="248"/>
                      <a:pt x="243" y="248"/>
                      <a:pt x="243" y="248"/>
                    </a:cubicBezTo>
                    <a:moveTo>
                      <a:pt x="243" y="247"/>
                    </a:moveTo>
                    <a:cubicBezTo>
                      <a:pt x="243" y="247"/>
                      <a:pt x="243" y="247"/>
                      <a:pt x="243" y="248"/>
                    </a:cubicBezTo>
                    <a:cubicBezTo>
                      <a:pt x="243" y="247"/>
                      <a:pt x="243" y="247"/>
                      <a:pt x="243" y="247"/>
                    </a:cubicBezTo>
                    <a:moveTo>
                      <a:pt x="243" y="247"/>
                    </a:moveTo>
                    <a:cubicBezTo>
                      <a:pt x="243" y="247"/>
                      <a:pt x="243" y="247"/>
                      <a:pt x="243" y="247"/>
                    </a:cubicBezTo>
                    <a:cubicBezTo>
                      <a:pt x="243" y="247"/>
                      <a:pt x="243" y="247"/>
                      <a:pt x="243" y="247"/>
                    </a:cubicBezTo>
                    <a:moveTo>
                      <a:pt x="243" y="246"/>
                    </a:moveTo>
                    <a:cubicBezTo>
                      <a:pt x="243" y="247"/>
                      <a:pt x="243" y="247"/>
                      <a:pt x="243" y="247"/>
                    </a:cubicBezTo>
                    <a:cubicBezTo>
                      <a:pt x="243" y="247"/>
                      <a:pt x="243" y="247"/>
                      <a:pt x="243" y="246"/>
                    </a:cubicBezTo>
                    <a:moveTo>
                      <a:pt x="243" y="246"/>
                    </a:moveTo>
                    <a:cubicBezTo>
                      <a:pt x="243" y="246"/>
                      <a:pt x="243" y="246"/>
                      <a:pt x="243" y="246"/>
                    </a:cubicBezTo>
                    <a:cubicBezTo>
                      <a:pt x="243" y="246"/>
                      <a:pt x="243" y="246"/>
                      <a:pt x="243" y="246"/>
                    </a:cubicBezTo>
                    <a:moveTo>
                      <a:pt x="243" y="246"/>
                    </a:moveTo>
                    <a:cubicBezTo>
                      <a:pt x="243" y="246"/>
                      <a:pt x="243" y="246"/>
                      <a:pt x="243" y="246"/>
                    </a:cubicBezTo>
                    <a:cubicBezTo>
                      <a:pt x="243" y="246"/>
                      <a:pt x="243" y="246"/>
                      <a:pt x="243" y="246"/>
                    </a:cubicBezTo>
                    <a:moveTo>
                      <a:pt x="243" y="245"/>
                    </a:moveTo>
                    <a:cubicBezTo>
                      <a:pt x="243" y="245"/>
                      <a:pt x="243" y="246"/>
                      <a:pt x="243" y="246"/>
                    </a:cubicBezTo>
                    <a:cubicBezTo>
                      <a:pt x="243" y="246"/>
                      <a:pt x="243" y="245"/>
                      <a:pt x="243" y="245"/>
                    </a:cubicBezTo>
                    <a:moveTo>
                      <a:pt x="243" y="245"/>
                    </a:moveTo>
                    <a:cubicBezTo>
                      <a:pt x="243" y="245"/>
                      <a:pt x="243" y="245"/>
                      <a:pt x="243" y="245"/>
                    </a:cubicBezTo>
                    <a:cubicBezTo>
                      <a:pt x="243" y="245"/>
                      <a:pt x="243" y="245"/>
                      <a:pt x="243" y="245"/>
                    </a:cubicBezTo>
                    <a:moveTo>
                      <a:pt x="243" y="245"/>
                    </a:moveTo>
                    <a:cubicBezTo>
                      <a:pt x="243" y="245"/>
                      <a:pt x="243" y="245"/>
                      <a:pt x="243" y="245"/>
                    </a:cubicBezTo>
                    <a:cubicBezTo>
                      <a:pt x="243" y="245"/>
                      <a:pt x="243" y="245"/>
                      <a:pt x="243" y="245"/>
                    </a:cubicBezTo>
                    <a:moveTo>
                      <a:pt x="243" y="244"/>
                    </a:moveTo>
                    <a:cubicBezTo>
                      <a:pt x="243" y="244"/>
                      <a:pt x="243" y="244"/>
                      <a:pt x="243" y="244"/>
                    </a:cubicBezTo>
                    <a:cubicBezTo>
                      <a:pt x="243" y="244"/>
                      <a:pt x="243" y="244"/>
                      <a:pt x="243" y="244"/>
                    </a:cubicBezTo>
                    <a:moveTo>
                      <a:pt x="243" y="244"/>
                    </a:moveTo>
                    <a:cubicBezTo>
                      <a:pt x="243" y="244"/>
                      <a:pt x="243" y="244"/>
                      <a:pt x="243" y="244"/>
                    </a:cubicBezTo>
                    <a:cubicBezTo>
                      <a:pt x="243" y="244"/>
                      <a:pt x="243" y="244"/>
                      <a:pt x="243" y="244"/>
                    </a:cubicBezTo>
                    <a:moveTo>
                      <a:pt x="243" y="243"/>
                    </a:moveTo>
                    <a:cubicBezTo>
                      <a:pt x="243" y="244"/>
                      <a:pt x="243" y="244"/>
                      <a:pt x="243" y="244"/>
                    </a:cubicBezTo>
                    <a:cubicBezTo>
                      <a:pt x="243" y="244"/>
                      <a:pt x="243" y="244"/>
                      <a:pt x="243" y="243"/>
                    </a:cubicBezTo>
                    <a:moveTo>
                      <a:pt x="243" y="243"/>
                    </a:moveTo>
                    <a:cubicBezTo>
                      <a:pt x="243" y="243"/>
                      <a:pt x="243" y="243"/>
                      <a:pt x="243" y="243"/>
                    </a:cubicBezTo>
                    <a:cubicBezTo>
                      <a:pt x="243" y="243"/>
                      <a:pt x="243" y="243"/>
                      <a:pt x="243" y="243"/>
                    </a:cubicBezTo>
                    <a:moveTo>
                      <a:pt x="242" y="243"/>
                    </a:moveTo>
                    <a:cubicBezTo>
                      <a:pt x="243" y="243"/>
                      <a:pt x="243" y="243"/>
                      <a:pt x="243" y="243"/>
                    </a:cubicBezTo>
                    <a:cubicBezTo>
                      <a:pt x="243" y="243"/>
                      <a:pt x="243" y="243"/>
                      <a:pt x="242" y="243"/>
                    </a:cubicBezTo>
                    <a:moveTo>
                      <a:pt x="242" y="242"/>
                    </a:moveTo>
                    <a:cubicBezTo>
                      <a:pt x="242" y="242"/>
                      <a:pt x="242" y="242"/>
                      <a:pt x="242" y="243"/>
                    </a:cubicBezTo>
                    <a:cubicBezTo>
                      <a:pt x="242" y="242"/>
                      <a:pt x="242" y="242"/>
                      <a:pt x="242" y="242"/>
                    </a:cubicBezTo>
                    <a:moveTo>
                      <a:pt x="242" y="242"/>
                    </a:moveTo>
                    <a:cubicBezTo>
                      <a:pt x="242" y="242"/>
                      <a:pt x="242" y="242"/>
                      <a:pt x="242" y="242"/>
                    </a:cubicBezTo>
                    <a:cubicBezTo>
                      <a:pt x="242" y="242"/>
                      <a:pt x="242" y="242"/>
                      <a:pt x="242" y="242"/>
                    </a:cubicBezTo>
                    <a:moveTo>
                      <a:pt x="242" y="242"/>
                    </a:moveTo>
                    <a:cubicBezTo>
                      <a:pt x="242" y="242"/>
                      <a:pt x="242" y="242"/>
                      <a:pt x="242" y="242"/>
                    </a:cubicBezTo>
                    <a:cubicBezTo>
                      <a:pt x="242" y="242"/>
                      <a:pt x="242" y="242"/>
                      <a:pt x="242" y="242"/>
                    </a:cubicBezTo>
                    <a:moveTo>
                      <a:pt x="242" y="241"/>
                    </a:moveTo>
                    <a:cubicBezTo>
                      <a:pt x="242" y="241"/>
                      <a:pt x="242" y="241"/>
                      <a:pt x="242" y="241"/>
                    </a:cubicBezTo>
                    <a:cubicBezTo>
                      <a:pt x="242" y="241"/>
                      <a:pt x="242" y="241"/>
                      <a:pt x="242" y="241"/>
                    </a:cubicBezTo>
                    <a:moveTo>
                      <a:pt x="242" y="241"/>
                    </a:moveTo>
                    <a:cubicBezTo>
                      <a:pt x="242" y="241"/>
                      <a:pt x="242" y="241"/>
                      <a:pt x="242" y="241"/>
                    </a:cubicBezTo>
                    <a:cubicBezTo>
                      <a:pt x="242" y="241"/>
                      <a:pt x="242" y="241"/>
                      <a:pt x="242" y="241"/>
                    </a:cubicBezTo>
                    <a:moveTo>
                      <a:pt x="242" y="240"/>
                    </a:moveTo>
                    <a:cubicBezTo>
                      <a:pt x="242" y="240"/>
                      <a:pt x="242" y="241"/>
                      <a:pt x="242" y="241"/>
                    </a:cubicBezTo>
                    <a:cubicBezTo>
                      <a:pt x="242" y="241"/>
                      <a:pt x="242" y="240"/>
                      <a:pt x="242" y="240"/>
                    </a:cubicBezTo>
                    <a:moveTo>
                      <a:pt x="242" y="240"/>
                    </a:moveTo>
                    <a:cubicBezTo>
                      <a:pt x="242" y="240"/>
                      <a:pt x="242" y="240"/>
                      <a:pt x="242" y="240"/>
                    </a:cubicBezTo>
                    <a:cubicBezTo>
                      <a:pt x="242" y="240"/>
                      <a:pt x="242" y="240"/>
                      <a:pt x="242" y="240"/>
                    </a:cubicBezTo>
                    <a:moveTo>
                      <a:pt x="242" y="240"/>
                    </a:moveTo>
                    <a:cubicBezTo>
                      <a:pt x="242" y="240"/>
                      <a:pt x="242" y="240"/>
                      <a:pt x="242" y="240"/>
                    </a:cubicBezTo>
                    <a:cubicBezTo>
                      <a:pt x="242" y="240"/>
                      <a:pt x="242" y="240"/>
                      <a:pt x="242" y="240"/>
                    </a:cubicBezTo>
                    <a:moveTo>
                      <a:pt x="242" y="239"/>
                    </a:moveTo>
                    <a:cubicBezTo>
                      <a:pt x="242" y="239"/>
                      <a:pt x="242" y="239"/>
                      <a:pt x="242" y="239"/>
                    </a:cubicBezTo>
                    <a:cubicBezTo>
                      <a:pt x="242" y="239"/>
                      <a:pt x="242" y="239"/>
                      <a:pt x="242" y="239"/>
                    </a:cubicBezTo>
                    <a:moveTo>
                      <a:pt x="242" y="239"/>
                    </a:moveTo>
                    <a:cubicBezTo>
                      <a:pt x="242" y="239"/>
                      <a:pt x="242" y="239"/>
                      <a:pt x="242" y="239"/>
                    </a:cubicBezTo>
                    <a:cubicBezTo>
                      <a:pt x="242" y="239"/>
                      <a:pt x="242" y="239"/>
                      <a:pt x="242" y="239"/>
                    </a:cubicBezTo>
                    <a:moveTo>
                      <a:pt x="242" y="238"/>
                    </a:moveTo>
                    <a:cubicBezTo>
                      <a:pt x="242" y="239"/>
                      <a:pt x="242" y="239"/>
                      <a:pt x="242" y="239"/>
                    </a:cubicBezTo>
                    <a:cubicBezTo>
                      <a:pt x="242" y="239"/>
                      <a:pt x="242" y="239"/>
                      <a:pt x="242" y="238"/>
                    </a:cubicBezTo>
                    <a:moveTo>
                      <a:pt x="242" y="238"/>
                    </a:moveTo>
                    <a:cubicBezTo>
                      <a:pt x="242" y="238"/>
                      <a:pt x="242" y="238"/>
                      <a:pt x="242" y="238"/>
                    </a:cubicBezTo>
                    <a:cubicBezTo>
                      <a:pt x="242" y="238"/>
                      <a:pt x="242" y="238"/>
                      <a:pt x="242" y="238"/>
                    </a:cubicBezTo>
                    <a:moveTo>
                      <a:pt x="242" y="238"/>
                    </a:moveTo>
                    <a:cubicBezTo>
                      <a:pt x="242" y="238"/>
                      <a:pt x="242" y="238"/>
                      <a:pt x="242" y="238"/>
                    </a:cubicBezTo>
                    <a:cubicBezTo>
                      <a:pt x="242" y="238"/>
                      <a:pt x="242" y="238"/>
                      <a:pt x="242" y="238"/>
                    </a:cubicBezTo>
                    <a:moveTo>
                      <a:pt x="242" y="237"/>
                    </a:moveTo>
                    <a:cubicBezTo>
                      <a:pt x="242" y="237"/>
                      <a:pt x="242" y="238"/>
                      <a:pt x="242" y="238"/>
                    </a:cubicBezTo>
                    <a:cubicBezTo>
                      <a:pt x="242" y="238"/>
                      <a:pt x="242" y="237"/>
                      <a:pt x="242" y="237"/>
                    </a:cubicBezTo>
                    <a:moveTo>
                      <a:pt x="242" y="237"/>
                    </a:moveTo>
                    <a:cubicBezTo>
                      <a:pt x="242" y="237"/>
                      <a:pt x="242" y="237"/>
                      <a:pt x="242" y="237"/>
                    </a:cubicBezTo>
                    <a:cubicBezTo>
                      <a:pt x="242" y="237"/>
                      <a:pt x="242" y="237"/>
                      <a:pt x="242" y="237"/>
                    </a:cubicBezTo>
                    <a:moveTo>
                      <a:pt x="242" y="237"/>
                    </a:moveTo>
                    <a:cubicBezTo>
                      <a:pt x="242" y="237"/>
                      <a:pt x="242" y="237"/>
                      <a:pt x="242" y="237"/>
                    </a:cubicBezTo>
                    <a:cubicBezTo>
                      <a:pt x="242" y="237"/>
                      <a:pt x="242" y="237"/>
                      <a:pt x="242" y="237"/>
                    </a:cubicBezTo>
                    <a:moveTo>
                      <a:pt x="242" y="236"/>
                    </a:moveTo>
                    <a:cubicBezTo>
                      <a:pt x="242" y="236"/>
                      <a:pt x="242" y="236"/>
                      <a:pt x="242" y="236"/>
                    </a:cubicBezTo>
                    <a:cubicBezTo>
                      <a:pt x="242" y="236"/>
                      <a:pt x="242" y="236"/>
                      <a:pt x="242" y="236"/>
                    </a:cubicBezTo>
                    <a:moveTo>
                      <a:pt x="242" y="236"/>
                    </a:moveTo>
                    <a:cubicBezTo>
                      <a:pt x="242" y="236"/>
                      <a:pt x="242" y="236"/>
                      <a:pt x="242" y="236"/>
                    </a:cubicBezTo>
                    <a:cubicBezTo>
                      <a:pt x="242" y="236"/>
                      <a:pt x="242" y="236"/>
                      <a:pt x="242" y="236"/>
                    </a:cubicBezTo>
                    <a:moveTo>
                      <a:pt x="242" y="235"/>
                    </a:moveTo>
                    <a:cubicBezTo>
                      <a:pt x="242" y="236"/>
                      <a:pt x="242" y="236"/>
                      <a:pt x="242" y="236"/>
                    </a:cubicBezTo>
                    <a:cubicBezTo>
                      <a:pt x="242" y="236"/>
                      <a:pt x="242" y="236"/>
                      <a:pt x="242" y="235"/>
                    </a:cubicBezTo>
                    <a:moveTo>
                      <a:pt x="241" y="235"/>
                    </a:moveTo>
                    <a:cubicBezTo>
                      <a:pt x="242" y="235"/>
                      <a:pt x="242" y="235"/>
                      <a:pt x="242" y="235"/>
                    </a:cubicBezTo>
                    <a:cubicBezTo>
                      <a:pt x="242" y="235"/>
                      <a:pt x="242" y="235"/>
                      <a:pt x="241" y="235"/>
                    </a:cubicBezTo>
                    <a:moveTo>
                      <a:pt x="241" y="235"/>
                    </a:moveTo>
                    <a:cubicBezTo>
                      <a:pt x="241" y="235"/>
                      <a:pt x="241" y="235"/>
                      <a:pt x="241" y="235"/>
                    </a:cubicBezTo>
                    <a:cubicBezTo>
                      <a:pt x="241" y="235"/>
                      <a:pt x="241" y="235"/>
                      <a:pt x="241" y="235"/>
                    </a:cubicBezTo>
                    <a:moveTo>
                      <a:pt x="241" y="234"/>
                    </a:moveTo>
                    <a:cubicBezTo>
                      <a:pt x="241" y="234"/>
                      <a:pt x="241" y="234"/>
                      <a:pt x="241" y="235"/>
                    </a:cubicBezTo>
                    <a:cubicBezTo>
                      <a:pt x="241" y="234"/>
                      <a:pt x="241" y="234"/>
                      <a:pt x="241" y="234"/>
                    </a:cubicBezTo>
                    <a:moveTo>
                      <a:pt x="241" y="234"/>
                    </a:moveTo>
                    <a:cubicBezTo>
                      <a:pt x="241" y="234"/>
                      <a:pt x="241" y="234"/>
                      <a:pt x="241" y="234"/>
                    </a:cubicBezTo>
                    <a:cubicBezTo>
                      <a:pt x="241" y="234"/>
                      <a:pt x="241" y="234"/>
                      <a:pt x="241" y="234"/>
                    </a:cubicBezTo>
                    <a:moveTo>
                      <a:pt x="241" y="234"/>
                    </a:moveTo>
                    <a:cubicBezTo>
                      <a:pt x="241" y="234"/>
                      <a:pt x="241" y="234"/>
                      <a:pt x="241" y="234"/>
                    </a:cubicBezTo>
                    <a:cubicBezTo>
                      <a:pt x="241" y="234"/>
                      <a:pt x="241" y="234"/>
                      <a:pt x="241" y="234"/>
                    </a:cubicBezTo>
                    <a:moveTo>
                      <a:pt x="241" y="233"/>
                    </a:moveTo>
                    <a:cubicBezTo>
                      <a:pt x="241" y="233"/>
                      <a:pt x="241" y="233"/>
                      <a:pt x="241" y="233"/>
                    </a:cubicBezTo>
                    <a:cubicBezTo>
                      <a:pt x="241" y="233"/>
                      <a:pt x="241" y="233"/>
                      <a:pt x="241" y="233"/>
                    </a:cubicBezTo>
                    <a:moveTo>
                      <a:pt x="241" y="233"/>
                    </a:moveTo>
                    <a:cubicBezTo>
                      <a:pt x="241" y="233"/>
                      <a:pt x="241" y="233"/>
                      <a:pt x="241" y="233"/>
                    </a:cubicBezTo>
                    <a:cubicBezTo>
                      <a:pt x="241" y="233"/>
                      <a:pt x="241" y="233"/>
                      <a:pt x="241" y="233"/>
                    </a:cubicBezTo>
                    <a:moveTo>
                      <a:pt x="241" y="232"/>
                    </a:moveTo>
                    <a:cubicBezTo>
                      <a:pt x="241" y="233"/>
                      <a:pt x="241" y="233"/>
                      <a:pt x="241" y="233"/>
                    </a:cubicBezTo>
                    <a:cubicBezTo>
                      <a:pt x="241" y="233"/>
                      <a:pt x="241" y="233"/>
                      <a:pt x="241" y="232"/>
                    </a:cubicBezTo>
                    <a:moveTo>
                      <a:pt x="241" y="232"/>
                    </a:moveTo>
                    <a:cubicBezTo>
                      <a:pt x="241" y="232"/>
                      <a:pt x="241" y="232"/>
                      <a:pt x="241" y="232"/>
                    </a:cubicBezTo>
                    <a:cubicBezTo>
                      <a:pt x="241" y="232"/>
                      <a:pt x="241" y="232"/>
                      <a:pt x="241" y="232"/>
                    </a:cubicBezTo>
                    <a:moveTo>
                      <a:pt x="241" y="232"/>
                    </a:moveTo>
                    <a:cubicBezTo>
                      <a:pt x="241" y="232"/>
                      <a:pt x="241" y="232"/>
                      <a:pt x="241" y="232"/>
                    </a:cubicBezTo>
                    <a:cubicBezTo>
                      <a:pt x="241" y="232"/>
                      <a:pt x="241" y="232"/>
                      <a:pt x="241" y="232"/>
                    </a:cubicBezTo>
                    <a:moveTo>
                      <a:pt x="241" y="231"/>
                    </a:moveTo>
                    <a:cubicBezTo>
                      <a:pt x="241" y="231"/>
                      <a:pt x="241" y="231"/>
                      <a:pt x="241" y="232"/>
                    </a:cubicBezTo>
                    <a:cubicBezTo>
                      <a:pt x="241" y="231"/>
                      <a:pt x="241" y="231"/>
                      <a:pt x="241" y="231"/>
                    </a:cubicBezTo>
                    <a:moveTo>
                      <a:pt x="241" y="231"/>
                    </a:moveTo>
                    <a:cubicBezTo>
                      <a:pt x="241" y="231"/>
                      <a:pt x="241" y="231"/>
                      <a:pt x="241" y="231"/>
                    </a:cubicBezTo>
                    <a:cubicBezTo>
                      <a:pt x="241" y="231"/>
                      <a:pt x="241" y="231"/>
                      <a:pt x="241" y="231"/>
                    </a:cubicBezTo>
                    <a:moveTo>
                      <a:pt x="241" y="231"/>
                    </a:moveTo>
                    <a:cubicBezTo>
                      <a:pt x="241" y="231"/>
                      <a:pt x="241" y="231"/>
                      <a:pt x="241" y="231"/>
                    </a:cubicBezTo>
                    <a:cubicBezTo>
                      <a:pt x="241" y="231"/>
                      <a:pt x="241" y="231"/>
                      <a:pt x="241" y="231"/>
                    </a:cubicBezTo>
                    <a:moveTo>
                      <a:pt x="241" y="230"/>
                    </a:moveTo>
                    <a:cubicBezTo>
                      <a:pt x="241" y="230"/>
                      <a:pt x="241" y="230"/>
                      <a:pt x="241" y="230"/>
                    </a:cubicBezTo>
                    <a:cubicBezTo>
                      <a:pt x="241" y="230"/>
                      <a:pt x="241" y="230"/>
                      <a:pt x="241" y="230"/>
                    </a:cubicBezTo>
                    <a:moveTo>
                      <a:pt x="241" y="230"/>
                    </a:moveTo>
                    <a:cubicBezTo>
                      <a:pt x="241" y="230"/>
                      <a:pt x="241" y="230"/>
                      <a:pt x="241" y="230"/>
                    </a:cubicBezTo>
                    <a:cubicBezTo>
                      <a:pt x="241" y="230"/>
                      <a:pt x="241" y="230"/>
                      <a:pt x="241" y="230"/>
                    </a:cubicBezTo>
                    <a:moveTo>
                      <a:pt x="241" y="229"/>
                    </a:moveTo>
                    <a:cubicBezTo>
                      <a:pt x="241" y="229"/>
                      <a:pt x="241" y="230"/>
                      <a:pt x="241" y="230"/>
                    </a:cubicBezTo>
                    <a:cubicBezTo>
                      <a:pt x="241" y="230"/>
                      <a:pt x="241" y="229"/>
                      <a:pt x="241" y="229"/>
                    </a:cubicBezTo>
                    <a:moveTo>
                      <a:pt x="241" y="229"/>
                    </a:moveTo>
                    <a:cubicBezTo>
                      <a:pt x="241" y="229"/>
                      <a:pt x="241" y="229"/>
                      <a:pt x="241" y="229"/>
                    </a:cubicBezTo>
                    <a:cubicBezTo>
                      <a:pt x="241" y="229"/>
                      <a:pt x="241" y="229"/>
                      <a:pt x="241" y="229"/>
                    </a:cubicBezTo>
                    <a:moveTo>
                      <a:pt x="240" y="229"/>
                    </a:moveTo>
                    <a:cubicBezTo>
                      <a:pt x="240" y="229"/>
                      <a:pt x="240" y="229"/>
                      <a:pt x="240" y="229"/>
                    </a:cubicBezTo>
                    <a:cubicBezTo>
                      <a:pt x="240" y="229"/>
                      <a:pt x="240" y="229"/>
                      <a:pt x="240" y="229"/>
                    </a:cubicBezTo>
                    <a:moveTo>
                      <a:pt x="240" y="228"/>
                    </a:moveTo>
                    <a:cubicBezTo>
                      <a:pt x="240" y="228"/>
                      <a:pt x="240" y="228"/>
                      <a:pt x="240" y="229"/>
                    </a:cubicBezTo>
                    <a:cubicBezTo>
                      <a:pt x="240" y="228"/>
                      <a:pt x="240" y="228"/>
                      <a:pt x="240" y="228"/>
                    </a:cubicBezTo>
                    <a:moveTo>
                      <a:pt x="240" y="228"/>
                    </a:moveTo>
                    <a:cubicBezTo>
                      <a:pt x="240" y="228"/>
                      <a:pt x="240" y="228"/>
                      <a:pt x="240" y="228"/>
                    </a:cubicBezTo>
                    <a:cubicBezTo>
                      <a:pt x="240" y="228"/>
                      <a:pt x="240" y="228"/>
                      <a:pt x="240" y="228"/>
                    </a:cubicBezTo>
                    <a:moveTo>
                      <a:pt x="240" y="228"/>
                    </a:moveTo>
                    <a:cubicBezTo>
                      <a:pt x="240" y="228"/>
                      <a:pt x="240" y="228"/>
                      <a:pt x="240" y="228"/>
                    </a:cubicBezTo>
                    <a:cubicBezTo>
                      <a:pt x="240" y="228"/>
                      <a:pt x="240" y="228"/>
                      <a:pt x="240" y="228"/>
                    </a:cubicBezTo>
                    <a:moveTo>
                      <a:pt x="240" y="227"/>
                    </a:moveTo>
                    <a:cubicBezTo>
                      <a:pt x="240" y="227"/>
                      <a:pt x="240" y="227"/>
                      <a:pt x="240" y="227"/>
                    </a:cubicBezTo>
                    <a:cubicBezTo>
                      <a:pt x="240" y="227"/>
                      <a:pt x="240" y="227"/>
                      <a:pt x="240" y="227"/>
                    </a:cubicBezTo>
                    <a:moveTo>
                      <a:pt x="240" y="227"/>
                    </a:moveTo>
                    <a:cubicBezTo>
                      <a:pt x="240" y="227"/>
                      <a:pt x="240" y="227"/>
                      <a:pt x="240" y="227"/>
                    </a:cubicBezTo>
                    <a:cubicBezTo>
                      <a:pt x="240" y="227"/>
                      <a:pt x="240" y="227"/>
                      <a:pt x="240" y="227"/>
                    </a:cubicBezTo>
                    <a:moveTo>
                      <a:pt x="240" y="226"/>
                    </a:moveTo>
                    <a:cubicBezTo>
                      <a:pt x="240" y="227"/>
                      <a:pt x="240" y="227"/>
                      <a:pt x="240" y="227"/>
                    </a:cubicBezTo>
                    <a:cubicBezTo>
                      <a:pt x="240" y="227"/>
                      <a:pt x="240" y="227"/>
                      <a:pt x="240" y="226"/>
                    </a:cubicBezTo>
                    <a:moveTo>
                      <a:pt x="240" y="226"/>
                    </a:moveTo>
                    <a:cubicBezTo>
                      <a:pt x="240" y="226"/>
                      <a:pt x="240" y="226"/>
                      <a:pt x="240" y="226"/>
                    </a:cubicBezTo>
                    <a:cubicBezTo>
                      <a:pt x="240" y="226"/>
                      <a:pt x="240" y="226"/>
                      <a:pt x="240" y="226"/>
                    </a:cubicBezTo>
                    <a:moveTo>
                      <a:pt x="240" y="226"/>
                    </a:moveTo>
                    <a:cubicBezTo>
                      <a:pt x="240" y="226"/>
                      <a:pt x="240" y="226"/>
                      <a:pt x="240" y="226"/>
                    </a:cubicBezTo>
                    <a:cubicBezTo>
                      <a:pt x="240" y="226"/>
                      <a:pt x="240" y="226"/>
                      <a:pt x="240" y="226"/>
                    </a:cubicBezTo>
                    <a:moveTo>
                      <a:pt x="240" y="225"/>
                    </a:moveTo>
                    <a:cubicBezTo>
                      <a:pt x="240" y="225"/>
                      <a:pt x="240" y="225"/>
                      <a:pt x="240" y="225"/>
                    </a:cubicBezTo>
                    <a:cubicBezTo>
                      <a:pt x="240" y="225"/>
                      <a:pt x="240" y="225"/>
                      <a:pt x="240" y="225"/>
                    </a:cubicBezTo>
                    <a:moveTo>
                      <a:pt x="240" y="224"/>
                    </a:moveTo>
                    <a:cubicBezTo>
                      <a:pt x="240" y="224"/>
                      <a:pt x="240" y="224"/>
                      <a:pt x="240" y="224"/>
                    </a:cubicBezTo>
                    <a:cubicBezTo>
                      <a:pt x="240" y="224"/>
                      <a:pt x="240" y="224"/>
                      <a:pt x="240" y="224"/>
                    </a:cubicBezTo>
                    <a:moveTo>
                      <a:pt x="240" y="224"/>
                    </a:moveTo>
                    <a:cubicBezTo>
                      <a:pt x="240" y="224"/>
                      <a:pt x="240" y="224"/>
                      <a:pt x="240" y="224"/>
                    </a:cubicBezTo>
                    <a:cubicBezTo>
                      <a:pt x="240" y="224"/>
                      <a:pt x="240" y="224"/>
                      <a:pt x="240" y="224"/>
                    </a:cubicBezTo>
                    <a:moveTo>
                      <a:pt x="240" y="224"/>
                    </a:moveTo>
                    <a:cubicBezTo>
                      <a:pt x="240" y="224"/>
                      <a:pt x="240" y="224"/>
                      <a:pt x="240" y="224"/>
                    </a:cubicBezTo>
                    <a:cubicBezTo>
                      <a:pt x="240" y="224"/>
                      <a:pt x="240" y="224"/>
                      <a:pt x="240" y="224"/>
                    </a:cubicBezTo>
                    <a:moveTo>
                      <a:pt x="239" y="223"/>
                    </a:moveTo>
                    <a:cubicBezTo>
                      <a:pt x="239" y="223"/>
                      <a:pt x="239" y="223"/>
                      <a:pt x="239" y="223"/>
                    </a:cubicBezTo>
                    <a:cubicBezTo>
                      <a:pt x="239" y="223"/>
                      <a:pt x="239" y="223"/>
                      <a:pt x="239" y="223"/>
                    </a:cubicBezTo>
                    <a:moveTo>
                      <a:pt x="239" y="223"/>
                    </a:moveTo>
                    <a:cubicBezTo>
                      <a:pt x="239" y="223"/>
                      <a:pt x="239" y="223"/>
                      <a:pt x="239" y="223"/>
                    </a:cubicBezTo>
                    <a:cubicBezTo>
                      <a:pt x="239" y="223"/>
                      <a:pt x="239" y="223"/>
                      <a:pt x="239" y="223"/>
                    </a:cubicBezTo>
                    <a:moveTo>
                      <a:pt x="239" y="222"/>
                    </a:moveTo>
                    <a:cubicBezTo>
                      <a:pt x="239" y="222"/>
                      <a:pt x="239" y="222"/>
                      <a:pt x="239" y="222"/>
                    </a:cubicBezTo>
                    <a:cubicBezTo>
                      <a:pt x="239" y="222"/>
                      <a:pt x="239" y="222"/>
                      <a:pt x="239" y="222"/>
                    </a:cubicBezTo>
                    <a:moveTo>
                      <a:pt x="239" y="222"/>
                    </a:moveTo>
                    <a:cubicBezTo>
                      <a:pt x="239" y="222"/>
                      <a:pt x="239" y="222"/>
                      <a:pt x="239" y="222"/>
                    </a:cubicBezTo>
                    <a:cubicBezTo>
                      <a:pt x="239" y="222"/>
                      <a:pt x="239" y="222"/>
                      <a:pt x="239" y="222"/>
                    </a:cubicBezTo>
                    <a:moveTo>
                      <a:pt x="239" y="222"/>
                    </a:moveTo>
                    <a:cubicBezTo>
                      <a:pt x="239" y="222"/>
                      <a:pt x="239" y="222"/>
                      <a:pt x="239" y="222"/>
                    </a:cubicBezTo>
                    <a:cubicBezTo>
                      <a:pt x="239" y="222"/>
                      <a:pt x="239" y="222"/>
                      <a:pt x="239" y="222"/>
                    </a:cubicBezTo>
                    <a:moveTo>
                      <a:pt x="239" y="221"/>
                    </a:moveTo>
                    <a:cubicBezTo>
                      <a:pt x="239" y="221"/>
                      <a:pt x="239" y="221"/>
                      <a:pt x="239" y="221"/>
                    </a:cubicBezTo>
                    <a:cubicBezTo>
                      <a:pt x="239" y="221"/>
                      <a:pt x="239" y="221"/>
                      <a:pt x="239" y="221"/>
                    </a:cubicBezTo>
                    <a:moveTo>
                      <a:pt x="239" y="221"/>
                    </a:moveTo>
                    <a:cubicBezTo>
                      <a:pt x="239" y="221"/>
                      <a:pt x="239" y="221"/>
                      <a:pt x="239" y="221"/>
                    </a:cubicBezTo>
                    <a:cubicBezTo>
                      <a:pt x="239" y="221"/>
                      <a:pt x="239" y="221"/>
                      <a:pt x="239" y="221"/>
                    </a:cubicBezTo>
                    <a:moveTo>
                      <a:pt x="239" y="220"/>
                    </a:moveTo>
                    <a:cubicBezTo>
                      <a:pt x="239" y="220"/>
                      <a:pt x="239" y="220"/>
                      <a:pt x="239" y="220"/>
                    </a:cubicBezTo>
                    <a:cubicBezTo>
                      <a:pt x="239" y="220"/>
                      <a:pt x="239" y="220"/>
                      <a:pt x="239" y="220"/>
                    </a:cubicBezTo>
                    <a:moveTo>
                      <a:pt x="239" y="219"/>
                    </a:moveTo>
                    <a:cubicBezTo>
                      <a:pt x="239" y="219"/>
                      <a:pt x="239" y="219"/>
                      <a:pt x="239" y="219"/>
                    </a:cubicBezTo>
                    <a:cubicBezTo>
                      <a:pt x="239" y="219"/>
                      <a:pt x="239" y="219"/>
                      <a:pt x="239" y="219"/>
                    </a:cubicBezTo>
                    <a:moveTo>
                      <a:pt x="238" y="219"/>
                    </a:moveTo>
                    <a:cubicBezTo>
                      <a:pt x="239" y="219"/>
                      <a:pt x="239" y="219"/>
                      <a:pt x="239" y="219"/>
                    </a:cubicBezTo>
                    <a:cubicBezTo>
                      <a:pt x="238" y="219"/>
                      <a:pt x="238" y="219"/>
                      <a:pt x="238" y="219"/>
                    </a:cubicBezTo>
                    <a:moveTo>
                      <a:pt x="2" y="27"/>
                    </a:moveTo>
                    <a:cubicBezTo>
                      <a:pt x="2" y="27"/>
                      <a:pt x="2" y="27"/>
                      <a:pt x="2" y="27"/>
                    </a:cubicBezTo>
                    <a:cubicBezTo>
                      <a:pt x="2" y="27"/>
                      <a:pt x="2" y="27"/>
                      <a:pt x="2" y="27"/>
                    </a:cubicBezTo>
                    <a:moveTo>
                      <a:pt x="1" y="27"/>
                    </a:moveTo>
                    <a:cubicBezTo>
                      <a:pt x="1" y="27"/>
                      <a:pt x="1" y="27"/>
                      <a:pt x="1" y="27"/>
                    </a:cubicBezTo>
                    <a:cubicBezTo>
                      <a:pt x="1" y="27"/>
                      <a:pt x="1" y="27"/>
                      <a:pt x="1" y="27"/>
                    </a:cubicBezTo>
                    <a:moveTo>
                      <a:pt x="1" y="27"/>
                    </a:moveTo>
                    <a:cubicBezTo>
                      <a:pt x="1" y="27"/>
                      <a:pt x="1" y="27"/>
                      <a:pt x="1" y="27"/>
                    </a:cubicBezTo>
                    <a:cubicBezTo>
                      <a:pt x="1" y="27"/>
                      <a:pt x="1" y="27"/>
                      <a:pt x="1" y="27"/>
                    </a:cubicBezTo>
                    <a:moveTo>
                      <a:pt x="0" y="27"/>
                    </a:moveTo>
                    <a:cubicBezTo>
                      <a:pt x="0" y="27"/>
                      <a:pt x="0" y="27"/>
                      <a:pt x="0" y="27"/>
                    </a:cubicBezTo>
                    <a:cubicBezTo>
                      <a:pt x="0" y="27"/>
                      <a:pt x="0" y="27"/>
                      <a:pt x="0" y="27"/>
                    </a:cubicBezTo>
                    <a:cubicBezTo>
                      <a:pt x="0" y="27"/>
                      <a:pt x="1" y="27"/>
                      <a:pt x="1" y="27"/>
                    </a:cubicBezTo>
                    <a:cubicBezTo>
                      <a:pt x="1" y="27"/>
                      <a:pt x="0" y="27"/>
                      <a:pt x="0" y="27"/>
                    </a:cubicBezTo>
                    <a:moveTo>
                      <a:pt x="59" y="0"/>
                    </a:moveTo>
                    <a:cubicBezTo>
                      <a:pt x="75" y="11"/>
                      <a:pt x="86" y="26"/>
                      <a:pt x="91" y="45"/>
                    </a:cubicBezTo>
                    <a:cubicBezTo>
                      <a:pt x="91" y="45"/>
                      <a:pt x="91" y="45"/>
                      <a:pt x="91" y="45"/>
                    </a:cubicBezTo>
                    <a:cubicBezTo>
                      <a:pt x="86" y="26"/>
                      <a:pt x="75" y="11"/>
                      <a:pt x="59" y="0"/>
                    </a:cubicBezTo>
                    <a:cubicBezTo>
                      <a:pt x="59" y="0"/>
                      <a:pt x="59" y="0"/>
                      <a:pt x="59" y="0"/>
                    </a:cubicBezTo>
                  </a:path>
                </a:pathLst>
              </a:custGeom>
              <a:solidFill>
                <a:srgbClr val="1A292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52" name="Freeform 169"/>
              <p:cNvSpPr>
                <a:spLocks noEditPoints="1"/>
              </p:cNvSpPr>
              <p:nvPr/>
            </p:nvSpPr>
            <p:spPr bwMode="auto">
              <a:xfrm>
                <a:off x="6391370" y="1237234"/>
                <a:ext cx="161925" cy="307976"/>
              </a:xfrm>
              <a:custGeom>
                <a:avLst/>
                <a:gdLst>
                  <a:gd name="T0" fmla="*/ 43 w 43"/>
                  <a:gd name="T1" fmla="*/ 82 h 82"/>
                  <a:gd name="T2" fmla="*/ 43 w 43"/>
                  <a:gd name="T3" fmla="*/ 82 h 82"/>
                  <a:gd name="T4" fmla="*/ 43 w 43"/>
                  <a:gd name="T5" fmla="*/ 82 h 82"/>
                  <a:gd name="T6" fmla="*/ 43 w 43"/>
                  <a:gd name="T7" fmla="*/ 82 h 82"/>
                  <a:gd name="T8" fmla="*/ 43 w 43"/>
                  <a:gd name="T9" fmla="*/ 82 h 82"/>
                  <a:gd name="T10" fmla="*/ 43 w 43"/>
                  <a:gd name="T11" fmla="*/ 82 h 82"/>
                  <a:gd name="T12" fmla="*/ 43 w 43"/>
                  <a:gd name="T13" fmla="*/ 82 h 82"/>
                  <a:gd name="T14" fmla="*/ 43 w 43"/>
                  <a:gd name="T15" fmla="*/ 82 h 82"/>
                  <a:gd name="T16" fmla="*/ 43 w 43"/>
                  <a:gd name="T17" fmla="*/ 82 h 82"/>
                  <a:gd name="T18" fmla="*/ 43 w 43"/>
                  <a:gd name="T19" fmla="*/ 81 h 82"/>
                  <a:gd name="T20" fmla="*/ 43 w 43"/>
                  <a:gd name="T21" fmla="*/ 81 h 82"/>
                  <a:gd name="T22" fmla="*/ 43 w 43"/>
                  <a:gd name="T23" fmla="*/ 81 h 82"/>
                  <a:gd name="T24" fmla="*/ 0 w 43"/>
                  <a:gd name="T25" fmla="*/ 0 h 82"/>
                  <a:gd name="T26" fmla="*/ 0 w 43"/>
                  <a:gd name="T27" fmla="*/ 0 h 82"/>
                  <a:gd name="T28" fmla="*/ 43 w 43"/>
                  <a:gd name="T29" fmla="*/ 70 h 82"/>
                  <a:gd name="T30" fmla="*/ 43 w 43"/>
                  <a:gd name="T31" fmla="*/ 81 h 82"/>
                  <a:gd name="T32" fmla="*/ 43 w 43"/>
                  <a:gd name="T33" fmla="*/ 81 h 82"/>
                  <a:gd name="T34" fmla="*/ 43 w 43"/>
                  <a:gd name="T35" fmla="*/ 70 h 82"/>
                  <a:gd name="T36" fmla="*/ 0 w 43"/>
                  <a:gd name="T3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82">
                    <a:moveTo>
                      <a:pt x="43" y="82"/>
                    </a:moveTo>
                    <a:cubicBezTo>
                      <a:pt x="43" y="82"/>
                      <a:pt x="43" y="82"/>
                      <a:pt x="43" y="82"/>
                    </a:cubicBezTo>
                    <a:cubicBezTo>
                      <a:pt x="43" y="82"/>
                      <a:pt x="43" y="82"/>
                      <a:pt x="43" y="82"/>
                    </a:cubicBezTo>
                    <a:moveTo>
                      <a:pt x="43" y="82"/>
                    </a:moveTo>
                    <a:cubicBezTo>
                      <a:pt x="43" y="82"/>
                      <a:pt x="43" y="82"/>
                      <a:pt x="43" y="82"/>
                    </a:cubicBezTo>
                    <a:cubicBezTo>
                      <a:pt x="43" y="82"/>
                      <a:pt x="43" y="82"/>
                      <a:pt x="43" y="82"/>
                    </a:cubicBezTo>
                    <a:moveTo>
                      <a:pt x="43" y="82"/>
                    </a:moveTo>
                    <a:cubicBezTo>
                      <a:pt x="43" y="82"/>
                      <a:pt x="43" y="82"/>
                      <a:pt x="43" y="82"/>
                    </a:cubicBezTo>
                    <a:cubicBezTo>
                      <a:pt x="43" y="82"/>
                      <a:pt x="43" y="82"/>
                      <a:pt x="43" y="82"/>
                    </a:cubicBezTo>
                    <a:moveTo>
                      <a:pt x="43" y="81"/>
                    </a:moveTo>
                    <a:cubicBezTo>
                      <a:pt x="43" y="81"/>
                      <a:pt x="43" y="81"/>
                      <a:pt x="43" y="81"/>
                    </a:cubicBezTo>
                    <a:cubicBezTo>
                      <a:pt x="43" y="81"/>
                      <a:pt x="43" y="81"/>
                      <a:pt x="43" y="81"/>
                    </a:cubicBezTo>
                    <a:moveTo>
                      <a:pt x="0" y="0"/>
                    </a:moveTo>
                    <a:cubicBezTo>
                      <a:pt x="0" y="0"/>
                      <a:pt x="0" y="0"/>
                      <a:pt x="0" y="0"/>
                    </a:cubicBezTo>
                    <a:cubicBezTo>
                      <a:pt x="25" y="13"/>
                      <a:pt x="43" y="40"/>
                      <a:pt x="43" y="70"/>
                    </a:cubicBezTo>
                    <a:cubicBezTo>
                      <a:pt x="43" y="81"/>
                      <a:pt x="43" y="81"/>
                      <a:pt x="43" y="81"/>
                    </a:cubicBezTo>
                    <a:cubicBezTo>
                      <a:pt x="43" y="81"/>
                      <a:pt x="43" y="81"/>
                      <a:pt x="43" y="81"/>
                    </a:cubicBezTo>
                    <a:cubicBezTo>
                      <a:pt x="43" y="70"/>
                      <a:pt x="43" y="70"/>
                      <a:pt x="43" y="70"/>
                    </a:cubicBezTo>
                    <a:cubicBezTo>
                      <a:pt x="43" y="40"/>
                      <a:pt x="25" y="13"/>
                      <a:pt x="0" y="0"/>
                    </a:cubicBezTo>
                  </a:path>
                </a:pathLst>
              </a:custGeom>
              <a:solidFill>
                <a:srgbClr val="2EA0B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53" name="Freeform 170"/>
              <p:cNvSpPr/>
              <p:nvPr/>
            </p:nvSpPr>
            <p:spPr bwMode="auto">
              <a:xfrm>
                <a:off x="5502369" y="-523309"/>
                <a:ext cx="311150" cy="363539"/>
              </a:xfrm>
              <a:custGeom>
                <a:avLst/>
                <a:gdLst>
                  <a:gd name="T0" fmla="*/ 9 w 83"/>
                  <a:gd name="T1" fmla="*/ 0 h 97"/>
                  <a:gd name="T2" fmla="*/ 11 w 83"/>
                  <a:gd name="T3" fmla="*/ 9 h 97"/>
                  <a:gd name="T4" fmla="*/ 0 w 83"/>
                  <a:gd name="T5" fmla="*/ 28 h 97"/>
                  <a:gd name="T6" fmla="*/ 15 w 83"/>
                  <a:gd name="T7" fmla="*/ 35 h 97"/>
                  <a:gd name="T8" fmla="*/ 47 w 83"/>
                  <a:gd name="T9" fmla="*/ 80 h 97"/>
                  <a:gd name="T10" fmla="*/ 83 w 83"/>
                  <a:gd name="T11" fmla="*/ 97 h 97"/>
                  <a:gd name="T12" fmla="*/ 9 w 83"/>
                  <a:gd name="T13" fmla="*/ 0 h 97"/>
                </a:gdLst>
                <a:ahLst/>
                <a:cxnLst>
                  <a:cxn ang="0">
                    <a:pos x="T0" y="T1"/>
                  </a:cxn>
                  <a:cxn ang="0">
                    <a:pos x="T2" y="T3"/>
                  </a:cxn>
                  <a:cxn ang="0">
                    <a:pos x="T4" y="T5"/>
                  </a:cxn>
                  <a:cxn ang="0">
                    <a:pos x="T6" y="T7"/>
                  </a:cxn>
                  <a:cxn ang="0">
                    <a:pos x="T8" y="T9"/>
                  </a:cxn>
                  <a:cxn ang="0">
                    <a:pos x="T10" y="T11"/>
                  </a:cxn>
                  <a:cxn ang="0">
                    <a:pos x="T12" y="T13"/>
                  </a:cxn>
                </a:cxnLst>
                <a:rect l="0" t="0" r="r" b="b"/>
                <a:pathLst>
                  <a:path w="83" h="97">
                    <a:moveTo>
                      <a:pt x="9" y="0"/>
                    </a:moveTo>
                    <a:cubicBezTo>
                      <a:pt x="10" y="3"/>
                      <a:pt x="11" y="6"/>
                      <a:pt x="11" y="9"/>
                    </a:cubicBezTo>
                    <a:cubicBezTo>
                      <a:pt x="11" y="17"/>
                      <a:pt x="7" y="24"/>
                      <a:pt x="0" y="28"/>
                    </a:cubicBezTo>
                    <a:cubicBezTo>
                      <a:pt x="6" y="30"/>
                      <a:pt x="11" y="32"/>
                      <a:pt x="15" y="35"/>
                    </a:cubicBezTo>
                    <a:cubicBezTo>
                      <a:pt x="31" y="46"/>
                      <a:pt x="42" y="61"/>
                      <a:pt x="47" y="80"/>
                    </a:cubicBezTo>
                    <a:cubicBezTo>
                      <a:pt x="60" y="85"/>
                      <a:pt x="71" y="91"/>
                      <a:pt x="83" y="97"/>
                    </a:cubicBezTo>
                    <a:cubicBezTo>
                      <a:pt x="81" y="52"/>
                      <a:pt x="51" y="13"/>
                      <a:pt x="9" y="0"/>
                    </a:cubicBezTo>
                  </a:path>
                </a:pathLst>
              </a:custGeom>
              <a:solidFill>
                <a:srgbClr val="B82C2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54" name="Freeform 171"/>
              <p:cNvSpPr/>
              <p:nvPr/>
            </p:nvSpPr>
            <p:spPr bwMode="auto">
              <a:xfrm>
                <a:off x="6253257" y="1654748"/>
                <a:ext cx="258763" cy="398464"/>
              </a:xfrm>
              <a:custGeom>
                <a:avLst/>
                <a:gdLst>
                  <a:gd name="T0" fmla="*/ 69 w 69"/>
                  <a:gd name="T1" fmla="*/ 0 h 106"/>
                  <a:gd name="T2" fmla="*/ 9 w 69"/>
                  <a:gd name="T3" fmla="*/ 13 h 106"/>
                  <a:gd name="T4" fmla="*/ 0 w 69"/>
                  <a:gd name="T5" fmla="*/ 13 h 106"/>
                  <a:gd name="T6" fmla="*/ 0 w 69"/>
                  <a:gd name="T7" fmla="*/ 91 h 106"/>
                  <a:gd name="T8" fmla="*/ 0 w 69"/>
                  <a:gd name="T9" fmla="*/ 106 h 106"/>
                  <a:gd name="T10" fmla="*/ 0 w 69"/>
                  <a:gd name="T11" fmla="*/ 106 h 106"/>
                  <a:gd name="T12" fmla="*/ 69 w 69"/>
                  <a:gd name="T13" fmla="*/ 37 h 106"/>
                  <a:gd name="T14" fmla="*/ 69 w 69"/>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105">
                    <a:moveTo>
                      <a:pt x="69" y="0"/>
                    </a:moveTo>
                    <a:cubicBezTo>
                      <a:pt x="57" y="12"/>
                      <a:pt x="35" y="13"/>
                      <a:pt x="9" y="13"/>
                    </a:cubicBezTo>
                    <a:cubicBezTo>
                      <a:pt x="6" y="13"/>
                      <a:pt x="3" y="13"/>
                      <a:pt x="0" y="13"/>
                    </a:cubicBezTo>
                    <a:cubicBezTo>
                      <a:pt x="0" y="91"/>
                      <a:pt x="0" y="91"/>
                      <a:pt x="0" y="91"/>
                    </a:cubicBezTo>
                    <a:cubicBezTo>
                      <a:pt x="0" y="96"/>
                      <a:pt x="0" y="101"/>
                      <a:pt x="0" y="106"/>
                    </a:cubicBezTo>
                    <a:cubicBezTo>
                      <a:pt x="0" y="106"/>
                      <a:pt x="0" y="106"/>
                      <a:pt x="0" y="106"/>
                    </a:cubicBezTo>
                    <a:cubicBezTo>
                      <a:pt x="38" y="106"/>
                      <a:pt x="69" y="75"/>
                      <a:pt x="69" y="37"/>
                    </a:cubicBezTo>
                    <a:cubicBezTo>
                      <a:pt x="69" y="0"/>
                      <a:pt x="69" y="0"/>
                      <a:pt x="69" y="0"/>
                    </a:cubicBezTo>
                  </a:path>
                </a:pathLst>
              </a:custGeom>
              <a:solidFill>
                <a:srgbClr val="B82C2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55" name="Freeform 172"/>
              <p:cNvSpPr/>
              <p:nvPr/>
            </p:nvSpPr>
            <p:spPr bwMode="auto">
              <a:xfrm>
                <a:off x="6253257" y="1202309"/>
                <a:ext cx="300038" cy="501652"/>
              </a:xfrm>
              <a:custGeom>
                <a:avLst/>
                <a:gdLst>
                  <a:gd name="T0" fmla="*/ 0 w 80"/>
                  <a:gd name="T1" fmla="*/ 0 h 133"/>
                  <a:gd name="T2" fmla="*/ 0 w 80"/>
                  <a:gd name="T3" fmla="*/ 133 h 133"/>
                  <a:gd name="T4" fmla="*/ 9 w 80"/>
                  <a:gd name="T5" fmla="*/ 133 h 133"/>
                  <a:gd name="T6" fmla="*/ 69 w 80"/>
                  <a:gd name="T7" fmla="*/ 120 h 133"/>
                  <a:gd name="T8" fmla="*/ 69 w 80"/>
                  <a:gd name="T9" fmla="*/ 120 h 133"/>
                  <a:gd name="T10" fmla="*/ 69 w 80"/>
                  <a:gd name="T11" fmla="*/ 120 h 133"/>
                  <a:gd name="T12" fmla="*/ 80 w 80"/>
                  <a:gd name="T13" fmla="*/ 91 h 133"/>
                  <a:gd name="T14" fmla="*/ 80 w 80"/>
                  <a:gd name="T15" fmla="*/ 91 h 133"/>
                  <a:gd name="T16" fmla="*/ 80 w 80"/>
                  <a:gd name="T17" fmla="*/ 91 h 133"/>
                  <a:gd name="T18" fmla="*/ 80 w 80"/>
                  <a:gd name="T19" fmla="*/ 91 h 133"/>
                  <a:gd name="T20" fmla="*/ 80 w 80"/>
                  <a:gd name="T21" fmla="*/ 91 h 133"/>
                  <a:gd name="T22" fmla="*/ 80 w 80"/>
                  <a:gd name="T23" fmla="*/ 91 h 133"/>
                  <a:gd name="T24" fmla="*/ 80 w 80"/>
                  <a:gd name="T25" fmla="*/ 90 h 133"/>
                  <a:gd name="T26" fmla="*/ 80 w 80"/>
                  <a:gd name="T27" fmla="*/ 90 h 133"/>
                  <a:gd name="T28" fmla="*/ 80 w 80"/>
                  <a:gd name="T29" fmla="*/ 90 h 133"/>
                  <a:gd name="T30" fmla="*/ 80 w 80"/>
                  <a:gd name="T31" fmla="*/ 79 h 133"/>
                  <a:gd name="T32" fmla="*/ 37 w 80"/>
                  <a:gd name="T33" fmla="*/ 9 h 133"/>
                  <a:gd name="T34" fmla="*/ 37 w 80"/>
                  <a:gd name="T35" fmla="*/ 9 h 133"/>
                  <a:gd name="T36" fmla="*/ 0 w 80"/>
                  <a:gd name="T37"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133">
                    <a:moveTo>
                      <a:pt x="0" y="0"/>
                    </a:moveTo>
                    <a:cubicBezTo>
                      <a:pt x="0" y="133"/>
                      <a:pt x="0" y="133"/>
                      <a:pt x="0" y="133"/>
                    </a:cubicBezTo>
                    <a:cubicBezTo>
                      <a:pt x="3" y="133"/>
                      <a:pt x="6" y="133"/>
                      <a:pt x="9" y="133"/>
                    </a:cubicBezTo>
                    <a:cubicBezTo>
                      <a:pt x="35" y="133"/>
                      <a:pt x="57" y="132"/>
                      <a:pt x="69" y="120"/>
                    </a:cubicBezTo>
                    <a:cubicBezTo>
                      <a:pt x="69" y="120"/>
                      <a:pt x="69" y="120"/>
                      <a:pt x="69" y="120"/>
                    </a:cubicBezTo>
                    <a:cubicBezTo>
                      <a:pt x="69" y="120"/>
                      <a:pt x="69" y="120"/>
                      <a:pt x="69" y="120"/>
                    </a:cubicBezTo>
                    <a:cubicBezTo>
                      <a:pt x="76" y="114"/>
                      <a:pt x="79" y="105"/>
                      <a:pt x="80" y="91"/>
                    </a:cubicBezTo>
                    <a:cubicBezTo>
                      <a:pt x="80" y="91"/>
                      <a:pt x="80" y="91"/>
                      <a:pt x="80" y="91"/>
                    </a:cubicBezTo>
                    <a:cubicBezTo>
                      <a:pt x="80" y="91"/>
                      <a:pt x="80" y="91"/>
                      <a:pt x="80" y="91"/>
                    </a:cubicBezTo>
                    <a:cubicBezTo>
                      <a:pt x="80" y="91"/>
                      <a:pt x="80" y="91"/>
                      <a:pt x="80" y="91"/>
                    </a:cubicBezTo>
                    <a:cubicBezTo>
                      <a:pt x="80" y="91"/>
                      <a:pt x="80" y="91"/>
                      <a:pt x="80" y="91"/>
                    </a:cubicBezTo>
                    <a:cubicBezTo>
                      <a:pt x="80" y="91"/>
                      <a:pt x="80" y="91"/>
                      <a:pt x="80" y="91"/>
                    </a:cubicBezTo>
                    <a:cubicBezTo>
                      <a:pt x="80" y="90"/>
                      <a:pt x="80" y="90"/>
                      <a:pt x="80" y="90"/>
                    </a:cubicBezTo>
                    <a:cubicBezTo>
                      <a:pt x="80" y="90"/>
                      <a:pt x="80" y="90"/>
                      <a:pt x="80" y="90"/>
                    </a:cubicBezTo>
                    <a:cubicBezTo>
                      <a:pt x="80" y="90"/>
                      <a:pt x="80" y="90"/>
                      <a:pt x="80" y="90"/>
                    </a:cubicBezTo>
                    <a:cubicBezTo>
                      <a:pt x="80" y="79"/>
                      <a:pt x="80" y="79"/>
                      <a:pt x="80" y="79"/>
                    </a:cubicBezTo>
                    <a:cubicBezTo>
                      <a:pt x="80" y="49"/>
                      <a:pt x="62" y="22"/>
                      <a:pt x="37" y="9"/>
                    </a:cubicBezTo>
                    <a:cubicBezTo>
                      <a:pt x="37" y="9"/>
                      <a:pt x="37" y="9"/>
                      <a:pt x="37" y="9"/>
                    </a:cubicBezTo>
                    <a:cubicBezTo>
                      <a:pt x="26" y="3"/>
                      <a:pt x="14" y="0"/>
                      <a:pt x="0" y="0"/>
                    </a:cubicBezTo>
                  </a:path>
                </a:pathLst>
              </a:custGeom>
              <a:solidFill>
                <a:srgbClr val="93241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56" name="Freeform 173"/>
              <p:cNvSpPr/>
              <p:nvPr/>
            </p:nvSpPr>
            <p:spPr bwMode="auto">
              <a:xfrm>
                <a:off x="5334094" y="-291533"/>
                <a:ext cx="919163" cy="2778134"/>
              </a:xfrm>
              <a:custGeom>
                <a:avLst/>
                <a:gdLst>
                  <a:gd name="T0" fmla="*/ 128 w 245"/>
                  <a:gd name="T1" fmla="*/ 214 h 738"/>
                  <a:gd name="T2" fmla="*/ 117 w 245"/>
                  <a:gd name="T3" fmla="*/ 360 h 738"/>
                  <a:gd name="T4" fmla="*/ 222 w 245"/>
                  <a:gd name="T5" fmla="*/ 525 h 738"/>
                  <a:gd name="T6" fmla="*/ 0 w 245"/>
                  <a:gd name="T7" fmla="*/ 738 h 738"/>
                  <a:gd name="T8" fmla="*/ 245 w 245"/>
                  <a:gd name="T9" fmla="*/ 608 h 738"/>
                  <a:gd name="T10" fmla="*/ 245 w 245"/>
                  <a:gd name="T11" fmla="*/ 244 h 738"/>
                  <a:gd name="T12" fmla="*/ 245 w 245"/>
                  <a:gd name="T13" fmla="*/ 242 h 738"/>
                  <a:gd name="T14" fmla="*/ 245 w 245"/>
                  <a:gd name="T15" fmla="*/ 242 h 738"/>
                  <a:gd name="T16" fmla="*/ 245 w 245"/>
                  <a:gd name="T17" fmla="*/ 241 h 738"/>
                  <a:gd name="T18" fmla="*/ 245 w 245"/>
                  <a:gd name="T19" fmla="*/ 240 h 738"/>
                  <a:gd name="T20" fmla="*/ 245 w 245"/>
                  <a:gd name="T21" fmla="*/ 239 h 738"/>
                  <a:gd name="T22" fmla="*/ 245 w 245"/>
                  <a:gd name="T23" fmla="*/ 238 h 738"/>
                  <a:gd name="T24" fmla="*/ 245 w 245"/>
                  <a:gd name="T25" fmla="*/ 237 h 738"/>
                  <a:gd name="T26" fmla="*/ 245 w 245"/>
                  <a:gd name="T27" fmla="*/ 235 h 738"/>
                  <a:gd name="T28" fmla="*/ 245 w 245"/>
                  <a:gd name="T29" fmla="*/ 234 h 738"/>
                  <a:gd name="T30" fmla="*/ 245 w 245"/>
                  <a:gd name="T31" fmla="*/ 233 h 738"/>
                  <a:gd name="T32" fmla="*/ 245 w 245"/>
                  <a:gd name="T33" fmla="*/ 232 h 738"/>
                  <a:gd name="T34" fmla="*/ 245 w 245"/>
                  <a:gd name="T35" fmla="*/ 231 h 738"/>
                  <a:gd name="T36" fmla="*/ 245 w 245"/>
                  <a:gd name="T37" fmla="*/ 230 h 738"/>
                  <a:gd name="T38" fmla="*/ 245 w 245"/>
                  <a:gd name="T39" fmla="*/ 229 h 738"/>
                  <a:gd name="T40" fmla="*/ 245 w 245"/>
                  <a:gd name="T41" fmla="*/ 228 h 738"/>
                  <a:gd name="T42" fmla="*/ 245 w 245"/>
                  <a:gd name="T43" fmla="*/ 227 h 738"/>
                  <a:gd name="T44" fmla="*/ 244 w 245"/>
                  <a:gd name="T45" fmla="*/ 226 h 738"/>
                  <a:gd name="T46" fmla="*/ 244 w 245"/>
                  <a:gd name="T47" fmla="*/ 225 h 738"/>
                  <a:gd name="T48" fmla="*/ 244 w 245"/>
                  <a:gd name="T49" fmla="*/ 224 h 738"/>
                  <a:gd name="T50" fmla="*/ 244 w 245"/>
                  <a:gd name="T51" fmla="*/ 223 h 738"/>
                  <a:gd name="T52" fmla="*/ 244 w 245"/>
                  <a:gd name="T53" fmla="*/ 222 h 738"/>
                  <a:gd name="T54" fmla="*/ 244 w 245"/>
                  <a:gd name="T55" fmla="*/ 221 h 738"/>
                  <a:gd name="T56" fmla="*/ 244 w 245"/>
                  <a:gd name="T57" fmla="*/ 220 h 738"/>
                  <a:gd name="T58" fmla="*/ 244 w 245"/>
                  <a:gd name="T59" fmla="*/ 219 h 738"/>
                  <a:gd name="T60" fmla="*/ 244 w 245"/>
                  <a:gd name="T61" fmla="*/ 218 h 738"/>
                  <a:gd name="T62" fmla="*/ 244 w 245"/>
                  <a:gd name="T63" fmla="*/ 217 h 738"/>
                  <a:gd name="T64" fmla="*/ 244 w 245"/>
                  <a:gd name="T65" fmla="*/ 216 h 738"/>
                  <a:gd name="T66" fmla="*/ 243 w 245"/>
                  <a:gd name="T67" fmla="*/ 216 h 738"/>
                  <a:gd name="T68" fmla="*/ 243 w 245"/>
                  <a:gd name="T69" fmla="*/ 215 h 738"/>
                  <a:gd name="T70" fmla="*/ 243 w 245"/>
                  <a:gd name="T71" fmla="*/ 214 h 738"/>
                  <a:gd name="T72" fmla="*/ 243 w 245"/>
                  <a:gd name="T73" fmla="*/ 213 h 738"/>
                  <a:gd name="T74" fmla="*/ 243 w 245"/>
                  <a:gd name="T75" fmla="*/ 212 h 738"/>
                  <a:gd name="T76" fmla="*/ 243 w 245"/>
                  <a:gd name="T77" fmla="*/ 211 h 738"/>
                  <a:gd name="T78" fmla="*/ 243 w 245"/>
                  <a:gd name="T79" fmla="*/ 210 h 738"/>
                  <a:gd name="T80" fmla="*/ 243 w 245"/>
                  <a:gd name="T81" fmla="*/ 209 h 738"/>
                  <a:gd name="T82" fmla="*/ 242 w 245"/>
                  <a:gd name="T83" fmla="*/ 208 h 738"/>
                  <a:gd name="T84" fmla="*/ 242 w 245"/>
                  <a:gd name="T85" fmla="*/ 207 h 738"/>
                  <a:gd name="T86" fmla="*/ 242 w 245"/>
                  <a:gd name="T87" fmla="*/ 206 h 738"/>
                  <a:gd name="T88" fmla="*/ 242 w 245"/>
                  <a:gd name="T89" fmla="*/ 205 h 738"/>
                  <a:gd name="T90" fmla="*/ 242 w 245"/>
                  <a:gd name="T91" fmla="*/ 204 h 738"/>
                  <a:gd name="T92" fmla="*/ 242 w 245"/>
                  <a:gd name="T93" fmla="*/ 203 h 738"/>
                  <a:gd name="T94" fmla="*/ 242 w 245"/>
                  <a:gd name="T95" fmla="*/ 202 h 738"/>
                  <a:gd name="T96" fmla="*/ 241 w 245"/>
                  <a:gd name="T97" fmla="*/ 201 h 738"/>
                  <a:gd name="T98" fmla="*/ 241 w 245"/>
                  <a:gd name="T99" fmla="*/ 200 h 738"/>
                  <a:gd name="T100" fmla="*/ 241 w 245"/>
                  <a:gd name="T101" fmla="*/ 199 h 738"/>
                  <a:gd name="T102" fmla="*/ 241 w 245"/>
                  <a:gd name="T103" fmla="*/ 198 h 738"/>
                  <a:gd name="T104" fmla="*/ 241 w 245"/>
                  <a:gd name="T105" fmla="*/ 197 h 738"/>
                  <a:gd name="T106" fmla="*/ 240 w 245"/>
                  <a:gd name="T107" fmla="*/ 196 h 738"/>
                  <a:gd name="T108" fmla="*/ 240 w 245"/>
                  <a:gd name="T109" fmla="*/ 195 h 738"/>
                  <a:gd name="T110" fmla="*/ 240 w 245"/>
                  <a:gd name="T111" fmla="*/ 194 h 738"/>
                  <a:gd name="T112" fmla="*/ 240 w 245"/>
                  <a:gd name="T113" fmla="*/ 192 h 738"/>
                  <a:gd name="T114" fmla="*/ 92 w 245"/>
                  <a:gd name="T115" fmla="*/ 18 h 738"/>
                  <a:gd name="T116" fmla="*/ 2 w 245"/>
                  <a:gd name="T117" fmla="*/ 0 h 738"/>
                  <a:gd name="T118" fmla="*/ 1 w 245"/>
                  <a:gd name="T119" fmla="*/ 0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5" h="738">
                    <a:moveTo>
                      <a:pt x="1" y="0"/>
                    </a:moveTo>
                    <a:cubicBezTo>
                      <a:pt x="1" y="0"/>
                      <a:pt x="1" y="0"/>
                      <a:pt x="1" y="0"/>
                    </a:cubicBezTo>
                    <a:cubicBezTo>
                      <a:pt x="1" y="0"/>
                      <a:pt x="1" y="0"/>
                      <a:pt x="0" y="0"/>
                    </a:cubicBezTo>
                    <a:cubicBezTo>
                      <a:pt x="0" y="214"/>
                      <a:pt x="0" y="214"/>
                      <a:pt x="0" y="214"/>
                    </a:cubicBezTo>
                    <a:cubicBezTo>
                      <a:pt x="128" y="214"/>
                      <a:pt x="128" y="214"/>
                      <a:pt x="128" y="214"/>
                    </a:cubicBezTo>
                    <a:cubicBezTo>
                      <a:pt x="144" y="214"/>
                      <a:pt x="156" y="227"/>
                      <a:pt x="156" y="243"/>
                    </a:cubicBezTo>
                    <a:cubicBezTo>
                      <a:pt x="156" y="263"/>
                      <a:pt x="156" y="263"/>
                      <a:pt x="156" y="263"/>
                    </a:cubicBezTo>
                    <a:cubicBezTo>
                      <a:pt x="156" y="273"/>
                      <a:pt x="151" y="282"/>
                      <a:pt x="143" y="287"/>
                    </a:cubicBezTo>
                    <a:cubicBezTo>
                      <a:pt x="143" y="334"/>
                      <a:pt x="143" y="334"/>
                      <a:pt x="143" y="334"/>
                    </a:cubicBezTo>
                    <a:cubicBezTo>
                      <a:pt x="143" y="348"/>
                      <a:pt x="132" y="360"/>
                      <a:pt x="117" y="360"/>
                    </a:cubicBezTo>
                    <a:cubicBezTo>
                      <a:pt x="0" y="360"/>
                      <a:pt x="0" y="360"/>
                      <a:pt x="0" y="360"/>
                    </a:cubicBezTo>
                    <a:cubicBezTo>
                      <a:pt x="0" y="466"/>
                      <a:pt x="0" y="466"/>
                      <a:pt x="0" y="466"/>
                    </a:cubicBezTo>
                    <a:cubicBezTo>
                      <a:pt x="194" y="466"/>
                      <a:pt x="194" y="466"/>
                      <a:pt x="194" y="466"/>
                    </a:cubicBezTo>
                    <a:cubicBezTo>
                      <a:pt x="209" y="466"/>
                      <a:pt x="222" y="479"/>
                      <a:pt x="222" y="495"/>
                    </a:cubicBezTo>
                    <a:cubicBezTo>
                      <a:pt x="222" y="525"/>
                      <a:pt x="222" y="525"/>
                      <a:pt x="222" y="525"/>
                    </a:cubicBezTo>
                    <a:cubicBezTo>
                      <a:pt x="222" y="536"/>
                      <a:pt x="215" y="546"/>
                      <a:pt x="206" y="551"/>
                    </a:cubicBezTo>
                    <a:cubicBezTo>
                      <a:pt x="206" y="657"/>
                      <a:pt x="206" y="657"/>
                      <a:pt x="206" y="657"/>
                    </a:cubicBezTo>
                    <a:cubicBezTo>
                      <a:pt x="206" y="672"/>
                      <a:pt x="194" y="683"/>
                      <a:pt x="180" y="683"/>
                    </a:cubicBezTo>
                    <a:cubicBezTo>
                      <a:pt x="0" y="683"/>
                      <a:pt x="0" y="683"/>
                      <a:pt x="0" y="683"/>
                    </a:cubicBezTo>
                    <a:cubicBezTo>
                      <a:pt x="0" y="738"/>
                      <a:pt x="0" y="738"/>
                      <a:pt x="0" y="738"/>
                    </a:cubicBezTo>
                    <a:cubicBezTo>
                      <a:pt x="1" y="738"/>
                      <a:pt x="1" y="738"/>
                      <a:pt x="1" y="738"/>
                    </a:cubicBezTo>
                    <a:cubicBezTo>
                      <a:pt x="9" y="738"/>
                      <a:pt x="17" y="738"/>
                      <a:pt x="25" y="738"/>
                    </a:cubicBezTo>
                    <a:cubicBezTo>
                      <a:pt x="143" y="738"/>
                      <a:pt x="237" y="735"/>
                      <a:pt x="245" y="623"/>
                    </a:cubicBezTo>
                    <a:cubicBezTo>
                      <a:pt x="245" y="623"/>
                      <a:pt x="245" y="623"/>
                      <a:pt x="245" y="623"/>
                    </a:cubicBezTo>
                    <a:cubicBezTo>
                      <a:pt x="245" y="618"/>
                      <a:pt x="245" y="613"/>
                      <a:pt x="245" y="608"/>
                    </a:cubicBezTo>
                    <a:cubicBezTo>
                      <a:pt x="245" y="530"/>
                      <a:pt x="245" y="530"/>
                      <a:pt x="245" y="530"/>
                    </a:cubicBezTo>
                    <a:cubicBezTo>
                      <a:pt x="245" y="397"/>
                      <a:pt x="245" y="397"/>
                      <a:pt x="245" y="397"/>
                    </a:cubicBezTo>
                    <a:cubicBezTo>
                      <a:pt x="245" y="244"/>
                      <a:pt x="245" y="244"/>
                      <a:pt x="245" y="244"/>
                    </a:cubicBezTo>
                    <a:cubicBezTo>
                      <a:pt x="245" y="244"/>
                      <a:pt x="245" y="244"/>
                      <a:pt x="245" y="244"/>
                    </a:cubicBezTo>
                    <a:cubicBezTo>
                      <a:pt x="245" y="244"/>
                      <a:pt x="245" y="244"/>
                      <a:pt x="245" y="244"/>
                    </a:cubicBezTo>
                    <a:cubicBezTo>
                      <a:pt x="245" y="243"/>
                      <a:pt x="245" y="243"/>
                      <a:pt x="245" y="243"/>
                    </a:cubicBezTo>
                    <a:cubicBezTo>
                      <a:pt x="245" y="243"/>
                      <a:pt x="245" y="243"/>
                      <a:pt x="245" y="243"/>
                    </a:cubicBezTo>
                    <a:cubicBezTo>
                      <a:pt x="245" y="243"/>
                      <a:pt x="245" y="243"/>
                      <a:pt x="245" y="243"/>
                    </a:cubicBezTo>
                    <a:cubicBezTo>
                      <a:pt x="245" y="243"/>
                      <a:pt x="245" y="243"/>
                      <a:pt x="245" y="243"/>
                    </a:cubicBezTo>
                    <a:cubicBezTo>
                      <a:pt x="245" y="243"/>
                      <a:pt x="245" y="243"/>
                      <a:pt x="245" y="242"/>
                    </a:cubicBezTo>
                    <a:cubicBezTo>
                      <a:pt x="245" y="242"/>
                      <a:pt x="245" y="242"/>
                      <a:pt x="245" y="242"/>
                    </a:cubicBezTo>
                    <a:cubicBezTo>
                      <a:pt x="245" y="242"/>
                      <a:pt x="245" y="242"/>
                      <a:pt x="245" y="242"/>
                    </a:cubicBezTo>
                    <a:cubicBezTo>
                      <a:pt x="245" y="242"/>
                      <a:pt x="245" y="242"/>
                      <a:pt x="245" y="242"/>
                    </a:cubicBezTo>
                    <a:cubicBezTo>
                      <a:pt x="245" y="242"/>
                      <a:pt x="245" y="242"/>
                      <a:pt x="245" y="242"/>
                    </a:cubicBezTo>
                    <a:cubicBezTo>
                      <a:pt x="245" y="242"/>
                      <a:pt x="245" y="242"/>
                      <a:pt x="245" y="242"/>
                    </a:cubicBezTo>
                    <a:cubicBezTo>
                      <a:pt x="245" y="241"/>
                      <a:pt x="245" y="241"/>
                      <a:pt x="245" y="241"/>
                    </a:cubicBezTo>
                    <a:cubicBezTo>
                      <a:pt x="245" y="241"/>
                      <a:pt x="245" y="241"/>
                      <a:pt x="245" y="241"/>
                    </a:cubicBezTo>
                    <a:cubicBezTo>
                      <a:pt x="245" y="241"/>
                      <a:pt x="245" y="241"/>
                      <a:pt x="245" y="241"/>
                    </a:cubicBezTo>
                    <a:cubicBezTo>
                      <a:pt x="245" y="241"/>
                      <a:pt x="245" y="241"/>
                      <a:pt x="245" y="241"/>
                    </a:cubicBezTo>
                    <a:cubicBezTo>
                      <a:pt x="245" y="241"/>
                      <a:pt x="245" y="241"/>
                      <a:pt x="245" y="241"/>
                    </a:cubicBezTo>
                    <a:cubicBezTo>
                      <a:pt x="245" y="240"/>
                      <a:pt x="245" y="240"/>
                      <a:pt x="245" y="240"/>
                    </a:cubicBezTo>
                    <a:cubicBezTo>
                      <a:pt x="245" y="240"/>
                      <a:pt x="245" y="240"/>
                      <a:pt x="245" y="240"/>
                    </a:cubicBezTo>
                    <a:cubicBezTo>
                      <a:pt x="245" y="240"/>
                      <a:pt x="245" y="240"/>
                      <a:pt x="245" y="240"/>
                    </a:cubicBezTo>
                    <a:cubicBezTo>
                      <a:pt x="245" y="240"/>
                      <a:pt x="245" y="240"/>
                      <a:pt x="245" y="240"/>
                    </a:cubicBezTo>
                    <a:cubicBezTo>
                      <a:pt x="245" y="240"/>
                      <a:pt x="245" y="240"/>
                      <a:pt x="245" y="240"/>
                    </a:cubicBezTo>
                    <a:cubicBezTo>
                      <a:pt x="245" y="240"/>
                      <a:pt x="245" y="239"/>
                      <a:pt x="245" y="239"/>
                    </a:cubicBezTo>
                    <a:cubicBezTo>
                      <a:pt x="245" y="239"/>
                      <a:pt x="245" y="239"/>
                      <a:pt x="245" y="239"/>
                    </a:cubicBezTo>
                    <a:cubicBezTo>
                      <a:pt x="245" y="239"/>
                      <a:pt x="245" y="239"/>
                      <a:pt x="245" y="239"/>
                    </a:cubicBezTo>
                    <a:cubicBezTo>
                      <a:pt x="245" y="239"/>
                      <a:pt x="245" y="239"/>
                      <a:pt x="245" y="239"/>
                    </a:cubicBezTo>
                    <a:cubicBezTo>
                      <a:pt x="245" y="239"/>
                      <a:pt x="245" y="239"/>
                      <a:pt x="245" y="239"/>
                    </a:cubicBezTo>
                    <a:cubicBezTo>
                      <a:pt x="245" y="238"/>
                      <a:pt x="245" y="238"/>
                      <a:pt x="245" y="238"/>
                    </a:cubicBezTo>
                    <a:cubicBezTo>
                      <a:pt x="245" y="238"/>
                      <a:pt x="245" y="238"/>
                      <a:pt x="245" y="238"/>
                    </a:cubicBezTo>
                    <a:cubicBezTo>
                      <a:pt x="245" y="238"/>
                      <a:pt x="245" y="238"/>
                      <a:pt x="245" y="238"/>
                    </a:cubicBezTo>
                    <a:cubicBezTo>
                      <a:pt x="245" y="238"/>
                      <a:pt x="245" y="238"/>
                      <a:pt x="245" y="238"/>
                    </a:cubicBezTo>
                    <a:cubicBezTo>
                      <a:pt x="245" y="238"/>
                      <a:pt x="245" y="238"/>
                      <a:pt x="245" y="238"/>
                    </a:cubicBezTo>
                    <a:cubicBezTo>
                      <a:pt x="245" y="238"/>
                      <a:pt x="245" y="237"/>
                      <a:pt x="245" y="237"/>
                    </a:cubicBezTo>
                    <a:cubicBezTo>
                      <a:pt x="245" y="237"/>
                      <a:pt x="245" y="237"/>
                      <a:pt x="245" y="237"/>
                    </a:cubicBezTo>
                    <a:cubicBezTo>
                      <a:pt x="245" y="237"/>
                      <a:pt x="245" y="237"/>
                      <a:pt x="245" y="237"/>
                    </a:cubicBezTo>
                    <a:cubicBezTo>
                      <a:pt x="245" y="237"/>
                      <a:pt x="245" y="237"/>
                      <a:pt x="245" y="237"/>
                    </a:cubicBezTo>
                    <a:cubicBezTo>
                      <a:pt x="245" y="237"/>
                      <a:pt x="245" y="237"/>
                      <a:pt x="245" y="237"/>
                    </a:cubicBezTo>
                    <a:cubicBezTo>
                      <a:pt x="245" y="237"/>
                      <a:pt x="245" y="237"/>
                      <a:pt x="245" y="237"/>
                    </a:cubicBezTo>
                    <a:cubicBezTo>
                      <a:pt x="245" y="236"/>
                      <a:pt x="245" y="236"/>
                      <a:pt x="245" y="236"/>
                    </a:cubicBezTo>
                    <a:cubicBezTo>
                      <a:pt x="245" y="236"/>
                      <a:pt x="245" y="236"/>
                      <a:pt x="245" y="236"/>
                    </a:cubicBezTo>
                    <a:cubicBezTo>
                      <a:pt x="245" y="236"/>
                      <a:pt x="245" y="236"/>
                      <a:pt x="245" y="235"/>
                    </a:cubicBezTo>
                    <a:cubicBezTo>
                      <a:pt x="245" y="235"/>
                      <a:pt x="245" y="235"/>
                      <a:pt x="245" y="235"/>
                    </a:cubicBezTo>
                    <a:cubicBezTo>
                      <a:pt x="245" y="235"/>
                      <a:pt x="245" y="235"/>
                      <a:pt x="245" y="235"/>
                    </a:cubicBezTo>
                    <a:cubicBezTo>
                      <a:pt x="245" y="235"/>
                      <a:pt x="245" y="235"/>
                      <a:pt x="245" y="235"/>
                    </a:cubicBezTo>
                    <a:cubicBezTo>
                      <a:pt x="245" y="235"/>
                      <a:pt x="245" y="235"/>
                      <a:pt x="245" y="235"/>
                    </a:cubicBezTo>
                    <a:cubicBezTo>
                      <a:pt x="245" y="235"/>
                      <a:pt x="245" y="235"/>
                      <a:pt x="245" y="235"/>
                    </a:cubicBezTo>
                    <a:cubicBezTo>
                      <a:pt x="245" y="234"/>
                      <a:pt x="245" y="234"/>
                      <a:pt x="245" y="234"/>
                    </a:cubicBezTo>
                    <a:cubicBezTo>
                      <a:pt x="245" y="234"/>
                      <a:pt x="245" y="234"/>
                      <a:pt x="245" y="234"/>
                    </a:cubicBezTo>
                    <a:cubicBezTo>
                      <a:pt x="245" y="234"/>
                      <a:pt x="245" y="234"/>
                      <a:pt x="245" y="234"/>
                    </a:cubicBezTo>
                    <a:cubicBezTo>
                      <a:pt x="245" y="234"/>
                      <a:pt x="245" y="234"/>
                      <a:pt x="245" y="234"/>
                    </a:cubicBezTo>
                    <a:cubicBezTo>
                      <a:pt x="245" y="234"/>
                      <a:pt x="245" y="234"/>
                      <a:pt x="245" y="233"/>
                    </a:cubicBezTo>
                    <a:cubicBezTo>
                      <a:pt x="245" y="233"/>
                      <a:pt x="245" y="233"/>
                      <a:pt x="245" y="233"/>
                    </a:cubicBezTo>
                    <a:cubicBezTo>
                      <a:pt x="245" y="233"/>
                      <a:pt x="245" y="233"/>
                      <a:pt x="245" y="233"/>
                    </a:cubicBezTo>
                    <a:cubicBezTo>
                      <a:pt x="245" y="233"/>
                      <a:pt x="245" y="233"/>
                      <a:pt x="245" y="233"/>
                    </a:cubicBezTo>
                    <a:cubicBezTo>
                      <a:pt x="245" y="233"/>
                      <a:pt x="245" y="233"/>
                      <a:pt x="245" y="233"/>
                    </a:cubicBezTo>
                    <a:cubicBezTo>
                      <a:pt x="245" y="233"/>
                      <a:pt x="245" y="233"/>
                      <a:pt x="245" y="233"/>
                    </a:cubicBezTo>
                    <a:cubicBezTo>
                      <a:pt x="245" y="232"/>
                      <a:pt x="245" y="232"/>
                      <a:pt x="245" y="232"/>
                    </a:cubicBezTo>
                    <a:cubicBezTo>
                      <a:pt x="245" y="232"/>
                      <a:pt x="245" y="232"/>
                      <a:pt x="245" y="232"/>
                    </a:cubicBezTo>
                    <a:cubicBezTo>
                      <a:pt x="245" y="232"/>
                      <a:pt x="245" y="232"/>
                      <a:pt x="245" y="232"/>
                    </a:cubicBezTo>
                    <a:cubicBezTo>
                      <a:pt x="245" y="232"/>
                      <a:pt x="245" y="232"/>
                      <a:pt x="245" y="232"/>
                    </a:cubicBezTo>
                    <a:cubicBezTo>
                      <a:pt x="245" y="232"/>
                      <a:pt x="245" y="232"/>
                      <a:pt x="245" y="232"/>
                    </a:cubicBezTo>
                    <a:cubicBezTo>
                      <a:pt x="245" y="231"/>
                      <a:pt x="245" y="231"/>
                      <a:pt x="245" y="231"/>
                    </a:cubicBezTo>
                    <a:cubicBezTo>
                      <a:pt x="245" y="231"/>
                      <a:pt x="245" y="231"/>
                      <a:pt x="245" y="231"/>
                    </a:cubicBezTo>
                    <a:cubicBezTo>
                      <a:pt x="245" y="231"/>
                      <a:pt x="245" y="231"/>
                      <a:pt x="245" y="231"/>
                    </a:cubicBezTo>
                    <a:cubicBezTo>
                      <a:pt x="245" y="231"/>
                      <a:pt x="245" y="231"/>
                      <a:pt x="245" y="231"/>
                    </a:cubicBezTo>
                    <a:cubicBezTo>
                      <a:pt x="245" y="231"/>
                      <a:pt x="245" y="231"/>
                      <a:pt x="245" y="231"/>
                    </a:cubicBezTo>
                    <a:cubicBezTo>
                      <a:pt x="245" y="231"/>
                      <a:pt x="245" y="230"/>
                      <a:pt x="245" y="230"/>
                    </a:cubicBezTo>
                    <a:cubicBezTo>
                      <a:pt x="245" y="230"/>
                      <a:pt x="245" y="230"/>
                      <a:pt x="245" y="230"/>
                    </a:cubicBezTo>
                    <a:cubicBezTo>
                      <a:pt x="245" y="230"/>
                      <a:pt x="245" y="230"/>
                      <a:pt x="245" y="230"/>
                    </a:cubicBezTo>
                    <a:cubicBezTo>
                      <a:pt x="245" y="230"/>
                      <a:pt x="245" y="230"/>
                      <a:pt x="245" y="230"/>
                    </a:cubicBezTo>
                    <a:cubicBezTo>
                      <a:pt x="245" y="230"/>
                      <a:pt x="245" y="230"/>
                      <a:pt x="245" y="230"/>
                    </a:cubicBezTo>
                    <a:cubicBezTo>
                      <a:pt x="245" y="230"/>
                      <a:pt x="245" y="229"/>
                      <a:pt x="245" y="229"/>
                    </a:cubicBezTo>
                    <a:cubicBezTo>
                      <a:pt x="245" y="229"/>
                      <a:pt x="245" y="229"/>
                      <a:pt x="245" y="229"/>
                    </a:cubicBezTo>
                    <a:cubicBezTo>
                      <a:pt x="245" y="229"/>
                      <a:pt x="245" y="229"/>
                      <a:pt x="245" y="229"/>
                    </a:cubicBezTo>
                    <a:cubicBezTo>
                      <a:pt x="245" y="229"/>
                      <a:pt x="245" y="229"/>
                      <a:pt x="245" y="229"/>
                    </a:cubicBezTo>
                    <a:cubicBezTo>
                      <a:pt x="245" y="229"/>
                      <a:pt x="245" y="229"/>
                      <a:pt x="245" y="229"/>
                    </a:cubicBezTo>
                    <a:cubicBezTo>
                      <a:pt x="245" y="229"/>
                      <a:pt x="245" y="228"/>
                      <a:pt x="245" y="228"/>
                    </a:cubicBezTo>
                    <a:cubicBezTo>
                      <a:pt x="245" y="228"/>
                      <a:pt x="245" y="228"/>
                      <a:pt x="245" y="228"/>
                    </a:cubicBezTo>
                    <a:cubicBezTo>
                      <a:pt x="245" y="228"/>
                      <a:pt x="245" y="228"/>
                      <a:pt x="245" y="228"/>
                    </a:cubicBezTo>
                    <a:cubicBezTo>
                      <a:pt x="245" y="228"/>
                      <a:pt x="245" y="228"/>
                      <a:pt x="245" y="228"/>
                    </a:cubicBezTo>
                    <a:cubicBezTo>
                      <a:pt x="245" y="228"/>
                      <a:pt x="245" y="227"/>
                      <a:pt x="245" y="227"/>
                    </a:cubicBezTo>
                    <a:cubicBezTo>
                      <a:pt x="245" y="227"/>
                      <a:pt x="245" y="227"/>
                      <a:pt x="245" y="227"/>
                    </a:cubicBezTo>
                    <a:cubicBezTo>
                      <a:pt x="245" y="227"/>
                      <a:pt x="245" y="227"/>
                      <a:pt x="245" y="227"/>
                    </a:cubicBezTo>
                    <a:cubicBezTo>
                      <a:pt x="245" y="227"/>
                      <a:pt x="245" y="227"/>
                      <a:pt x="245" y="227"/>
                    </a:cubicBezTo>
                    <a:cubicBezTo>
                      <a:pt x="245" y="227"/>
                      <a:pt x="245" y="227"/>
                      <a:pt x="245" y="226"/>
                    </a:cubicBezTo>
                    <a:cubicBezTo>
                      <a:pt x="245" y="226"/>
                      <a:pt x="244" y="226"/>
                      <a:pt x="244" y="226"/>
                    </a:cubicBezTo>
                    <a:cubicBezTo>
                      <a:pt x="244" y="226"/>
                      <a:pt x="244" y="226"/>
                      <a:pt x="244" y="226"/>
                    </a:cubicBezTo>
                    <a:cubicBezTo>
                      <a:pt x="244" y="226"/>
                      <a:pt x="244" y="226"/>
                      <a:pt x="244" y="226"/>
                    </a:cubicBezTo>
                    <a:cubicBezTo>
                      <a:pt x="244" y="226"/>
                      <a:pt x="244" y="226"/>
                      <a:pt x="244" y="226"/>
                    </a:cubicBezTo>
                    <a:cubicBezTo>
                      <a:pt x="244" y="226"/>
                      <a:pt x="244" y="226"/>
                      <a:pt x="244" y="226"/>
                    </a:cubicBezTo>
                    <a:cubicBezTo>
                      <a:pt x="244" y="225"/>
                      <a:pt x="244" y="225"/>
                      <a:pt x="244" y="225"/>
                    </a:cubicBezTo>
                    <a:cubicBezTo>
                      <a:pt x="244" y="225"/>
                      <a:pt x="244" y="225"/>
                      <a:pt x="244" y="225"/>
                    </a:cubicBezTo>
                    <a:cubicBezTo>
                      <a:pt x="244" y="225"/>
                      <a:pt x="244" y="225"/>
                      <a:pt x="244" y="225"/>
                    </a:cubicBezTo>
                    <a:cubicBezTo>
                      <a:pt x="244" y="225"/>
                      <a:pt x="244" y="225"/>
                      <a:pt x="244" y="225"/>
                    </a:cubicBezTo>
                    <a:cubicBezTo>
                      <a:pt x="244" y="225"/>
                      <a:pt x="244" y="225"/>
                      <a:pt x="244" y="224"/>
                    </a:cubicBezTo>
                    <a:cubicBezTo>
                      <a:pt x="244" y="224"/>
                      <a:pt x="244" y="224"/>
                      <a:pt x="244" y="224"/>
                    </a:cubicBezTo>
                    <a:cubicBezTo>
                      <a:pt x="244" y="224"/>
                      <a:pt x="244" y="224"/>
                      <a:pt x="244" y="224"/>
                    </a:cubicBezTo>
                    <a:cubicBezTo>
                      <a:pt x="244" y="224"/>
                      <a:pt x="244" y="224"/>
                      <a:pt x="244" y="224"/>
                    </a:cubicBezTo>
                    <a:cubicBezTo>
                      <a:pt x="244" y="224"/>
                      <a:pt x="244" y="224"/>
                      <a:pt x="244" y="224"/>
                    </a:cubicBezTo>
                    <a:cubicBezTo>
                      <a:pt x="244" y="224"/>
                      <a:pt x="244" y="224"/>
                      <a:pt x="244" y="224"/>
                    </a:cubicBezTo>
                    <a:cubicBezTo>
                      <a:pt x="244" y="224"/>
                      <a:pt x="244" y="223"/>
                      <a:pt x="244" y="223"/>
                    </a:cubicBezTo>
                    <a:cubicBezTo>
                      <a:pt x="244" y="223"/>
                      <a:pt x="244" y="223"/>
                      <a:pt x="244" y="223"/>
                    </a:cubicBezTo>
                    <a:cubicBezTo>
                      <a:pt x="244" y="223"/>
                      <a:pt x="244" y="223"/>
                      <a:pt x="244" y="223"/>
                    </a:cubicBezTo>
                    <a:cubicBezTo>
                      <a:pt x="244" y="223"/>
                      <a:pt x="244" y="223"/>
                      <a:pt x="244" y="223"/>
                    </a:cubicBezTo>
                    <a:cubicBezTo>
                      <a:pt x="244" y="223"/>
                      <a:pt x="244" y="223"/>
                      <a:pt x="244" y="223"/>
                    </a:cubicBezTo>
                    <a:cubicBezTo>
                      <a:pt x="244" y="223"/>
                      <a:pt x="244" y="223"/>
                      <a:pt x="244" y="223"/>
                    </a:cubicBezTo>
                    <a:cubicBezTo>
                      <a:pt x="244" y="222"/>
                      <a:pt x="244" y="222"/>
                      <a:pt x="244" y="222"/>
                    </a:cubicBezTo>
                    <a:cubicBezTo>
                      <a:pt x="244" y="222"/>
                      <a:pt x="244" y="222"/>
                      <a:pt x="244" y="222"/>
                    </a:cubicBezTo>
                    <a:cubicBezTo>
                      <a:pt x="244" y="222"/>
                      <a:pt x="244" y="222"/>
                      <a:pt x="244" y="222"/>
                    </a:cubicBezTo>
                    <a:cubicBezTo>
                      <a:pt x="244" y="222"/>
                      <a:pt x="244" y="222"/>
                      <a:pt x="244" y="222"/>
                    </a:cubicBezTo>
                    <a:cubicBezTo>
                      <a:pt x="244" y="222"/>
                      <a:pt x="244" y="222"/>
                      <a:pt x="244" y="221"/>
                    </a:cubicBezTo>
                    <a:cubicBezTo>
                      <a:pt x="244" y="221"/>
                      <a:pt x="244" y="221"/>
                      <a:pt x="244" y="221"/>
                    </a:cubicBezTo>
                    <a:cubicBezTo>
                      <a:pt x="244" y="221"/>
                      <a:pt x="244" y="221"/>
                      <a:pt x="244" y="221"/>
                    </a:cubicBezTo>
                    <a:cubicBezTo>
                      <a:pt x="244" y="221"/>
                      <a:pt x="244" y="221"/>
                      <a:pt x="244" y="221"/>
                    </a:cubicBezTo>
                    <a:cubicBezTo>
                      <a:pt x="244" y="221"/>
                      <a:pt x="244" y="221"/>
                      <a:pt x="244" y="221"/>
                    </a:cubicBezTo>
                    <a:cubicBezTo>
                      <a:pt x="244" y="221"/>
                      <a:pt x="244" y="221"/>
                      <a:pt x="244" y="221"/>
                    </a:cubicBezTo>
                    <a:cubicBezTo>
                      <a:pt x="244" y="220"/>
                      <a:pt x="244" y="220"/>
                      <a:pt x="244" y="220"/>
                    </a:cubicBezTo>
                    <a:cubicBezTo>
                      <a:pt x="244" y="220"/>
                      <a:pt x="244" y="220"/>
                      <a:pt x="244" y="220"/>
                    </a:cubicBezTo>
                    <a:cubicBezTo>
                      <a:pt x="244" y="220"/>
                      <a:pt x="244" y="220"/>
                      <a:pt x="244" y="220"/>
                    </a:cubicBezTo>
                    <a:cubicBezTo>
                      <a:pt x="244" y="220"/>
                      <a:pt x="244" y="220"/>
                      <a:pt x="244" y="220"/>
                    </a:cubicBezTo>
                    <a:cubicBezTo>
                      <a:pt x="244" y="220"/>
                      <a:pt x="244" y="220"/>
                      <a:pt x="244" y="219"/>
                    </a:cubicBezTo>
                    <a:cubicBezTo>
                      <a:pt x="244" y="219"/>
                      <a:pt x="244" y="219"/>
                      <a:pt x="244" y="219"/>
                    </a:cubicBezTo>
                    <a:cubicBezTo>
                      <a:pt x="244" y="219"/>
                      <a:pt x="244" y="219"/>
                      <a:pt x="244" y="219"/>
                    </a:cubicBezTo>
                    <a:cubicBezTo>
                      <a:pt x="244" y="219"/>
                      <a:pt x="244" y="219"/>
                      <a:pt x="244" y="219"/>
                    </a:cubicBezTo>
                    <a:cubicBezTo>
                      <a:pt x="244" y="219"/>
                      <a:pt x="244" y="219"/>
                      <a:pt x="244" y="219"/>
                    </a:cubicBezTo>
                    <a:cubicBezTo>
                      <a:pt x="244" y="219"/>
                      <a:pt x="244" y="219"/>
                      <a:pt x="244" y="219"/>
                    </a:cubicBezTo>
                    <a:cubicBezTo>
                      <a:pt x="244" y="219"/>
                      <a:pt x="244" y="218"/>
                      <a:pt x="244" y="218"/>
                    </a:cubicBezTo>
                    <a:cubicBezTo>
                      <a:pt x="244" y="218"/>
                      <a:pt x="244" y="218"/>
                      <a:pt x="244" y="218"/>
                    </a:cubicBezTo>
                    <a:cubicBezTo>
                      <a:pt x="244" y="218"/>
                      <a:pt x="244" y="218"/>
                      <a:pt x="244" y="218"/>
                    </a:cubicBezTo>
                    <a:cubicBezTo>
                      <a:pt x="244" y="218"/>
                      <a:pt x="244" y="218"/>
                      <a:pt x="244" y="218"/>
                    </a:cubicBezTo>
                    <a:cubicBezTo>
                      <a:pt x="244" y="218"/>
                      <a:pt x="244" y="218"/>
                      <a:pt x="244" y="218"/>
                    </a:cubicBezTo>
                    <a:cubicBezTo>
                      <a:pt x="244" y="218"/>
                      <a:pt x="244" y="218"/>
                      <a:pt x="244" y="217"/>
                    </a:cubicBezTo>
                    <a:cubicBezTo>
                      <a:pt x="244" y="217"/>
                      <a:pt x="244" y="217"/>
                      <a:pt x="244" y="217"/>
                    </a:cubicBezTo>
                    <a:cubicBezTo>
                      <a:pt x="244" y="217"/>
                      <a:pt x="244" y="217"/>
                      <a:pt x="244" y="217"/>
                    </a:cubicBezTo>
                    <a:cubicBezTo>
                      <a:pt x="244" y="217"/>
                      <a:pt x="244" y="217"/>
                      <a:pt x="244" y="217"/>
                    </a:cubicBezTo>
                    <a:cubicBezTo>
                      <a:pt x="244" y="217"/>
                      <a:pt x="244" y="217"/>
                      <a:pt x="244" y="217"/>
                    </a:cubicBezTo>
                    <a:cubicBezTo>
                      <a:pt x="244" y="217"/>
                      <a:pt x="244" y="217"/>
                      <a:pt x="244" y="216"/>
                    </a:cubicBezTo>
                    <a:cubicBezTo>
                      <a:pt x="244" y="216"/>
                      <a:pt x="244" y="216"/>
                      <a:pt x="244" y="216"/>
                    </a:cubicBezTo>
                    <a:cubicBezTo>
                      <a:pt x="244" y="216"/>
                      <a:pt x="244" y="216"/>
                      <a:pt x="244" y="216"/>
                    </a:cubicBezTo>
                    <a:cubicBezTo>
                      <a:pt x="244" y="216"/>
                      <a:pt x="244" y="216"/>
                      <a:pt x="244" y="216"/>
                    </a:cubicBezTo>
                    <a:cubicBezTo>
                      <a:pt x="244" y="216"/>
                      <a:pt x="244" y="216"/>
                      <a:pt x="243" y="216"/>
                    </a:cubicBezTo>
                    <a:cubicBezTo>
                      <a:pt x="243" y="216"/>
                      <a:pt x="243" y="216"/>
                      <a:pt x="243" y="216"/>
                    </a:cubicBezTo>
                    <a:cubicBezTo>
                      <a:pt x="243" y="215"/>
                      <a:pt x="243" y="215"/>
                      <a:pt x="243" y="215"/>
                    </a:cubicBezTo>
                    <a:cubicBezTo>
                      <a:pt x="243" y="215"/>
                      <a:pt x="243" y="215"/>
                      <a:pt x="243" y="215"/>
                    </a:cubicBezTo>
                    <a:cubicBezTo>
                      <a:pt x="243" y="215"/>
                      <a:pt x="243" y="215"/>
                      <a:pt x="243" y="215"/>
                    </a:cubicBezTo>
                    <a:cubicBezTo>
                      <a:pt x="243" y="215"/>
                      <a:pt x="243" y="215"/>
                      <a:pt x="243" y="215"/>
                    </a:cubicBezTo>
                    <a:cubicBezTo>
                      <a:pt x="243" y="215"/>
                      <a:pt x="243" y="215"/>
                      <a:pt x="243" y="215"/>
                    </a:cubicBezTo>
                    <a:cubicBezTo>
                      <a:pt x="243" y="215"/>
                      <a:pt x="243" y="214"/>
                      <a:pt x="243" y="214"/>
                    </a:cubicBezTo>
                    <a:cubicBezTo>
                      <a:pt x="243" y="214"/>
                      <a:pt x="243" y="214"/>
                      <a:pt x="243" y="214"/>
                    </a:cubicBezTo>
                    <a:cubicBezTo>
                      <a:pt x="243" y="214"/>
                      <a:pt x="243" y="214"/>
                      <a:pt x="243" y="214"/>
                    </a:cubicBezTo>
                    <a:cubicBezTo>
                      <a:pt x="243" y="214"/>
                      <a:pt x="243" y="214"/>
                      <a:pt x="243" y="214"/>
                    </a:cubicBezTo>
                    <a:cubicBezTo>
                      <a:pt x="243" y="214"/>
                      <a:pt x="243" y="214"/>
                      <a:pt x="243" y="214"/>
                    </a:cubicBezTo>
                    <a:cubicBezTo>
                      <a:pt x="243" y="214"/>
                      <a:pt x="243" y="213"/>
                      <a:pt x="243" y="213"/>
                    </a:cubicBezTo>
                    <a:cubicBezTo>
                      <a:pt x="243" y="213"/>
                      <a:pt x="243" y="213"/>
                      <a:pt x="243" y="213"/>
                    </a:cubicBezTo>
                    <a:cubicBezTo>
                      <a:pt x="243" y="213"/>
                      <a:pt x="243" y="213"/>
                      <a:pt x="243" y="213"/>
                    </a:cubicBezTo>
                    <a:cubicBezTo>
                      <a:pt x="243" y="213"/>
                      <a:pt x="243" y="213"/>
                      <a:pt x="243" y="213"/>
                    </a:cubicBezTo>
                    <a:cubicBezTo>
                      <a:pt x="243" y="213"/>
                      <a:pt x="243" y="213"/>
                      <a:pt x="243" y="213"/>
                    </a:cubicBezTo>
                    <a:cubicBezTo>
                      <a:pt x="243" y="213"/>
                      <a:pt x="243" y="213"/>
                      <a:pt x="243" y="212"/>
                    </a:cubicBezTo>
                    <a:cubicBezTo>
                      <a:pt x="243" y="212"/>
                      <a:pt x="243" y="212"/>
                      <a:pt x="243" y="212"/>
                    </a:cubicBezTo>
                    <a:cubicBezTo>
                      <a:pt x="243" y="212"/>
                      <a:pt x="243" y="212"/>
                      <a:pt x="243" y="212"/>
                    </a:cubicBezTo>
                    <a:cubicBezTo>
                      <a:pt x="243" y="212"/>
                      <a:pt x="243" y="212"/>
                      <a:pt x="243" y="212"/>
                    </a:cubicBezTo>
                    <a:cubicBezTo>
                      <a:pt x="243" y="212"/>
                      <a:pt x="243" y="212"/>
                      <a:pt x="243" y="212"/>
                    </a:cubicBezTo>
                    <a:cubicBezTo>
                      <a:pt x="243" y="212"/>
                      <a:pt x="243" y="212"/>
                      <a:pt x="243" y="211"/>
                    </a:cubicBezTo>
                    <a:cubicBezTo>
                      <a:pt x="243" y="211"/>
                      <a:pt x="243" y="211"/>
                      <a:pt x="243" y="211"/>
                    </a:cubicBezTo>
                    <a:cubicBezTo>
                      <a:pt x="243" y="211"/>
                      <a:pt x="243" y="211"/>
                      <a:pt x="243" y="211"/>
                    </a:cubicBezTo>
                    <a:cubicBezTo>
                      <a:pt x="243" y="211"/>
                      <a:pt x="243" y="211"/>
                      <a:pt x="243" y="211"/>
                    </a:cubicBezTo>
                    <a:cubicBezTo>
                      <a:pt x="243" y="211"/>
                      <a:pt x="243" y="211"/>
                      <a:pt x="243" y="211"/>
                    </a:cubicBezTo>
                    <a:cubicBezTo>
                      <a:pt x="243" y="211"/>
                      <a:pt x="243" y="211"/>
                      <a:pt x="243" y="211"/>
                    </a:cubicBezTo>
                    <a:cubicBezTo>
                      <a:pt x="243" y="211"/>
                      <a:pt x="243" y="210"/>
                      <a:pt x="243" y="210"/>
                    </a:cubicBezTo>
                    <a:cubicBezTo>
                      <a:pt x="243" y="210"/>
                      <a:pt x="243" y="210"/>
                      <a:pt x="243" y="210"/>
                    </a:cubicBezTo>
                    <a:cubicBezTo>
                      <a:pt x="243" y="210"/>
                      <a:pt x="243" y="210"/>
                      <a:pt x="243" y="210"/>
                    </a:cubicBezTo>
                    <a:cubicBezTo>
                      <a:pt x="243" y="210"/>
                      <a:pt x="243" y="210"/>
                      <a:pt x="243" y="210"/>
                    </a:cubicBezTo>
                    <a:cubicBezTo>
                      <a:pt x="243" y="210"/>
                      <a:pt x="243" y="210"/>
                      <a:pt x="243" y="210"/>
                    </a:cubicBezTo>
                    <a:cubicBezTo>
                      <a:pt x="243" y="210"/>
                      <a:pt x="243" y="210"/>
                      <a:pt x="243" y="209"/>
                    </a:cubicBezTo>
                    <a:cubicBezTo>
                      <a:pt x="243" y="209"/>
                      <a:pt x="243" y="209"/>
                      <a:pt x="243" y="209"/>
                    </a:cubicBezTo>
                    <a:cubicBezTo>
                      <a:pt x="243" y="209"/>
                      <a:pt x="243" y="209"/>
                      <a:pt x="243" y="209"/>
                    </a:cubicBezTo>
                    <a:cubicBezTo>
                      <a:pt x="243" y="209"/>
                      <a:pt x="243" y="209"/>
                      <a:pt x="243" y="209"/>
                    </a:cubicBezTo>
                    <a:cubicBezTo>
                      <a:pt x="243" y="209"/>
                      <a:pt x="243" y="209"/>
                      <a:pt x="243" y="209"/>
                    </a:cubicBezTo>
                    <a:cubicBezTo>
                      <a:pt x="243" y="209"/>
                      <a:pt x="243" y="209"/>
                      <a:pt x="243" y="208"/>
                    </a:cubicBezTo>
                    <a:cubicBezTo>
                      <a:pt x="243" y="208"/>
                      <a:pt x="243" y="208"/>
                      <a:pt x="243" y="208"/>
                    </a:cubicBezTo>
                    <a:cubicBezTo>
                      <a:pt x="243" y="208"/>
                      <a:pt x="243" y="208"/>
                      <a:pt x="242" y="208"/>
                    </a:cubicBezTo>
                    <a:cubicBezTo>
                      <a:pt x="242" y="208"/>
                      <a:pt x="242" y="208"/>
                      <a:pt x="242" y="208"/>
                    </a:cubicBezTo>
                    <a:cubicBezTo>
                      <a:pt x="242" y="208"/>
                      <a:pt x="242" y="208"/>
                      <a:pt x="242" y="208"/>
                    </a:cubicBezTo>
                    <a:cubicBezTo>
                      <a:pt x="242" y="208"/>
                      <a:pt x="242" y="208"/>
                      <a:pt x="242" y="208"/>
                    </a:cubicBezTo>
                    <a:cubicBezTo>
                      <a:pt x="242" y="207"/>
                      <a:pt x="242" y="207"/>
                      <a:pt x="242" y="207"/>
                    </a:cubicBezTo>
                    <a:cubicBezTo>
                      <a:pt x="242" y="207"/>
                      <a:pt x="242" y="207"/>
                      <a:pt x="242" y="207"/>
                    </a:cubicBezTo>
                    <a:cubicBezTo>
                      <a:pt x="242" y="207"/>
                      <a:pt x="242" y="207"/>
                      <a:pt x="242" y="207"/>
                    </a:cubicBezTo>
                    <a:cubicBezTo>
                      <a:pt x="242" y="207"/>
                      <a:pt x="242" y="207"/>
                      <a:pt x="242" y="207"/>
                    </a:cubicBezTo>
                    <a:cubicBezTo>
                      <a:pt x="242" y="207"/>
                      <a:pt x="242" y="207"/>
                      <a:pt x="242" y="207"/>
                    </a:cubicBezTo>
                    <a:cubicBezTo>
                      <a:pt x="242" y="207"/>
                      <a:pt x="242" y="206"/>
                      <a:pt x="242" y="206"/>
                    </a:cubicBezTo>
                    <a:cubicBezTo>
                      <a:pt x="242" y="206"/>
                      <a:pt x="242" y="206"/>
                      <a:pt x="242" y="206"/>
                    </a:cubicBezTo>
                    <a:cubicBezTo>
                      <a:pt x="242" y="206"/>
                      <a:pt x="242" y="206"/>
                      <a:pt x="242" y="206"/>
                    </a:cubicBezTo>
                    <a:cubicBezTo>
                      <a:pt x="242" y="206"/>
                      <a:pt x="242" y="206"/>
                      <a:pt x="242" y="206"/>
                    </a:cubicBezTo>
                    <a:cubicBezTo>
                      <a:pt x="242" y="206"/>
                      <a:pt x="242" y="206"/>
                      <a:pt x="242" y="206"/>
                    </a:cubicBezTo>
                    <a:cubicBezTo>
                      <a:pt x="242" y="206"/>
                      <a:pt x="242" y="206"/>
                      <a:pt x="242" y="205"/>
                    </a:cubicBezTo>
                    <a:cubicBezTo>
                      <a:pt x="242" y="205"/>
                      <a:pt x="242" y="205"/>
                      <a:pt x="242" y="205"/>
                    </a:cubicBezTo>
                    <a:cubicBezTo>
                      <a:pt x="242" y="205"/>
                      <a:pt x="242" y="205"/>
                      <a:pt x="242" y="205"/>
                    </a:cubicBezTo>
                    <a:cubicBezTo>
                      <a:pt x="242" y="205"/>
                      <a:pt x="242" y="205"/>
                      <a:pt x="242" y="205"/>
                    </a:cubicBezTo>
                    <a:cubicBezTo>
                      <a:pt x="242" y="205"/>
                      <a:pt x="242" y="205"/>
                      <a:pt x="242" y="205"/>
                    </a:cubicBezTo>
                    <a:cubicBezTo>
                      <a:pt x="242" y="205"/>
                      <a:pt x="242" y="205"/>
                      <a:pt x="242" y="205"/>
                    </a:cubicBezTo>
                    <a:cubicBezTo>
                      <a:pt x="242" y="204"/>
                      <a:pt x="242" y="204"/>
                      <a:pt x="242" y="204"/>
                    </a:cubicBezTo>
                    <a:cubicBezTo>
                      <a:pt x="242" y="204"/>
                      <a:pt x="242" y="204"/>
                      <a:pt x="242" y="204"/>
                    </a:cubicBezTo>
                    <a:cubicBezTo>
                      <a:pt x="242" y="204"/>
                      <a:pt x="242" y="204"/>
                      <a:pt x="242" y="204"/>
                    </a:cubicBezTo>
                    <a:cubicBezTo>
                      <a:pt x="242" y="204"/>
                      <a:pt x="242" y="204"/>
                      <a:pt x="242" y="204"/>
                    </a:cubicBezTo>
                    <a:cubicBezTo>
                      <a:pt x="242" y="204"/>
                      <a:pt x="242" y="204"/>
                      <a:pt x="242" y="204"/>
                    </a:cubicBezTo>
                    <a:cubicBezTo>
                      <a:pt x="242" y="204"/>
                      <a:pt x="242" y="203"/>
                      <a:pt x="242" y="203"/>
                    </a:cubicBezTo>
                    <a:cubicBezTo>
                      <a:pt x="242" y="203"/>
                      <a:pt x="242" y="203"/>
                      <a:pt x="242" y="203"/>
                    </a:cubicBezTo>
                    <a:cubicBezTo>
                      <a:pt x="242" y="203"/>
                      <a:pt x="242" y="203"/>
                      <a:pt x="242" y="203"/>
                    </a:cubicBezTo>
                    <a:cubicBezTo>
                      <a:pt x="242" y="203"/>
                      <a:pt x="242" y="203"/>
                      <a:pt x="242" y="203"/>
                    </a:cubicBezTo>
                    <a:cubicBezTo>
                      <a:pt x="242" y="203"/>
                      <a:pt x="242" y="203"/>
                      <a:pt x="242" y="203"/>
                    </a:cubicBezTo>
                    <a:cubicBezTo>
                      <a:pt x="242" y="203"/>
                      <a:pt x="242" y="202"/>
                      <a:pt x="242" y="202"/>
                    </a:cubicBezTo>
                    <a:cubicBezTo>
                      <a:pt x="242" y="202"/>
                      <a:pt x="242" y="202"/>
                      <a:pt x="242" y="202"/>
                    </a:cubicBezTo>
                    <a:cubicBezTo>
                      <a:pt x="242" y="202"/>
                      <a:pt x="242" y="202"/>
                      <a:pt x="242" y="202"/>
                    </a:cubicBezTo>
                    <a:cubicBezTo>
                      <a:pt x="242" y="202"/>
                      <a:pt x="242" y="202"/>
                      <a:pt x="241" y="202"/>
                    </a:cubicBezTo>
                    <a:cubicBezTo>
                      <a:pt x="241" y="202"/>
                      <a:pt x="241" y="202"/>
                      <a:pt x="241" y="202"/>
                    </a:cubicBezTo>
                    <a:cubicBezTo>
                      <a:pt x="241" y="202"/>
                      <a:pt x="241" y="202"/>
                      <a:pt x="241" y="202"/>
                    </a:cubicBezTo>
                    <a:cubicBezTo>
                      <a:pt x="241" y="201"/>
                      <a:pt x="241" y="201"/>
                      <a:pt x="241" y="201"/>
                    </a:cubicBezTo>
                    <a:cubicBezTo>
                      <a:pt x="241" y="201"/>
                      <a:pt x="241" y="201"/>
                      <a:pt x="241" y="201"/>
                    </a:cubicBezTo>
                    <a:cubicBezTo>
                      <a:pt x="241" y="201"/>
                      <a:pt x="241" y="201"/>
                      <a:pt x="241" y="201"/>
                    </a:cubicBezTo>
                    <a:cubicBezTo>
                      <a:pt x="241" y="201"/>
                      <a:pt x="241" y="201"/>
                      <a:pt x="241" y="201"/>
                    </a:cubicBezTo>
                    <a:cubicBezTo>
                      <a:pt x="241" y="201"/>
                      <a:pt x="241" y="201"/>
                      <a:pt x="241" y="201"/>
                    </a:cubicBezTo>
                    <a:cubicBezTo>
                      <a:pt x="241" y="201"/>
                      <a:pt x="241" y="200"/>
                      <a:pt x="241" y="200"/>
                    </a:cubicBezTo>
                    <a:cubicBezTo>
                      <a:pt x="241" y="200"/>
                      <a:pt x="241" y="200"/>
                      <a:pt x="241" y="200"/>
                    </a:cubicBezTo>
                    <a:cubicBezTo>
                      <a:pt x="241" y="200"/>
                      <a:pt x="241" y="200"/>
                      <a:pt x="241" y="200"/>
                    </a:cubicBezTo>
                    <a:cubicBezTo>
                      <a:pt x="241" y="200"/>
                      <a:pt x="241" y="200"/>
                      <a:pt x="241" y="200"/>
                    </a:cubicBezTo>
                    <a:cubicBezTo>
                      <a:pt x="241" y="200"/>
                      <a:pt x="241" y="200"/>
                      <a:pt x="241" y="200"/>
                    </a:cubicBezTo>
                    <a:cubicBezTo>
                      <a:pt x="241" y="200"/>
                      <a:pt x="241" y="200"/>
                      <a:pt x="241" y="199"/>
                    </a:cubicBezTo>
                    <a:cubicBezTo>
                      <a:pt x="241" y="199"/>
                      <a:pt x="241" y="199"/>
                      <a:pt x="241" y="199"/>
                    </a:cubicBezTo>
                    <a:cubicBezTo>
                      <a:pt x="241" y="199"/>
                      <a:pt x="241" y="199"/>
                      <a:pt x="241" y="199"/>
                    </a:cubicBezTo>
                    <a:cubicBezTo>
                      <a:pt x="241" y="199"/>
                      <a:pt x="241" y="199"/>
                      <a:pt x="241" y="199"/>
                    </a:cubicBezTo>
                    <a:cubicBezTo>
                      <a:pt x="241" y="199"/>
                      <a:pt x="241" y="199"/>
                      <a:pt x="241" y="199"/>
                    </a:cubicBezTo>
                    <a:cubicBezTo>
                      <a:pt x="241" y="199"/>
                      <a:pt x="241" y="198"/>
                      <a:pt x="241" y="198"/>
                    </a:cubicBezTo>
                    <a:cubicBezTo>
                      <a:pt x="241" y="198"/>
                      <a:pt x="241" y="198"/>
                      <a:pt x="241" y="198"/>
                    </a:cubicBezTo>
                    <a:cubicBezTo>
                      <a:pt x="241" y="198"/>
                      <a:pt x="241" y="198"/>
                      <a:pt x="241" y="197"/>
                    </a:cubicBezTo>
                    <a:cubicBezTo>
                      <a:pt x="241" y="197"/>
                      <a:pt x="241" y="197"/>
                      <a:pt x="241" y="197"/>
                    </a:cubicBezTo>
                    <a:cubicBezTo>
                      <a:pt x="241" y="197"/>
                      <a:pt x="241" y="197"/>
                      <a:pt x="241" y="197"/>
                    </a:cubicBezTo>
                    <a:cubicBezTo>
                      <a:pt x="241" y="197"/>
                      <a:pt x="241" y="197"/>
                      <a:pt x="241" y="197"/>
                    </a:cubicBezTo>
                    <a:cubicBezTo>
                      <a:pt x="241" y="197"/>
                      <a:pt x="241" y="197"/>
                      <a:pt x="241" y="197"/>
                    </a:cubicBezTo>
                    <a:cubicBezTo>
                      <a:pt x="241" y="197"/>
                      <a:pt x="241" y="197"/>
                      <a:pt x="241" y="197"/>
                    </a:cubicBezTo>
                    <a:cubicBezTo>
                      <a:pt x="240" y="196"/>
                      <a:pt x="240" y="196"/>
                      <a:pt x="240" y="196"/>
                    </a:cubicBezTo>
                    <a:cubicBezTo>
                      <a:pt x="240" y="196"/>
                      <a:pt x="240" y="196"/>
                      <a:pt x="240" y="196"/>
                    </a:cubicBezTo>
                    <a:cubicBezTo>
                      <a:pt x="240" y="196"/>
                      <a:pt x="240" y="196"/>
                      <a:pt x="240" y="196"/>
                    </a:cubicBezTo>
                    <a:cubicBezTo>
                      <a:pt x="240" y="196"/>
                      <a:pt x="240" y="196"/>
                      <a:pt x="240" y="196"/>
                    </a:cubicBezTo>
                    <a:cubicBezTo>
                      <a:pt x="240" y="196"/>
                      <a:pt x="240" y="195"/>
                      <a:pt x="240" y="195"/>
                    </a:cubicBezTo>
                    <a:cubicBezTo>
                      <a:pt x="240" y="195"/>
                      <a:pt x="240" y="195"/>
                      <a:pt x="240" y="195"/>
                    </a:cubicBezTo>
                    <a:cubicBezTo>
                      <a:pt x="240" y="195"/>
                      <a:pt x="240" y="195"/>
                      <a:pt x="240" y="195"/>
                    </a:cubicBezTo>
                    <a:cubicBezTo>
                      <a:pt x="240" y="195"/>
                      <a:pt x="240" y="195"/>
                      <a:pt x="240" y="195"/>
                    </a:cubicBezTo>
                    <a:cubicBezTo>
                      <a:pt x="240" y="195"/>
                      <a:pt x="240" y="195"/>
                      <a:pt x="240" y="195"/>
                    </a:cubicBezTo>
                    <a:cubicBezTo>
                      <a:pt x="240" y="195"/>
                      <a:pt x="240" y="195"/>
                      <a:pt x="240" y="195"/>
                    </a:cubicBezTo>
                    <a:cubicBezTo>
                      <a:pt x="240" y="195"/>
                      <a:pt x="240" y="194"/>
                      <a:pt x="240" y="194"/>
                    </a:cubicBezTo>
                    <a:cubicBezTo>
                      <a:pt x="240" y="194"/>
                      <a:pt x="240" y="194"/>
                      <a:pt x="240" y="194"/>
                    </a:cubicBezTo>
                    <a:cubicBezTo>
                      <a:pt x="240" y="194"/>
                      <a:pt x="240" y="194"/>
                      <a:pt x="240" y="194"/>
                    </a:cubicBezTo>
                    <a:cubicBezTo>
                      <a:pt x="240" y="194"/>
                      <a:pt x="240" y="194"/>
                      <a:pt x="240" y="194"/>
                    </a:cubicBezTo>
                    <a:cubicBezTo>
                      <a:pt x="240" y="194"/>
                      <a:pt x="240" y="193"/>
                      <a:pt x="240" y="193"/>
                    </a:cubicBezTo>
                    <a:cubicBezTo>
                      <a:pt x="240" y="193"/>
                      <a:pt x="240" y="193"/>
                      <a:pt x="240" y="193"/>
                    </a:cubicBezTo>
                    <a:cubicBezTo>
                      <a:pt x="240" y="193"/>
                      <a:pt x="240" y="193"/>
                      <a:pt x="240" y="192"/>
                    </a:cubicBezTo>
                    <a:cubicBezTo>
                      <a:pt x="240" y="192"/>
                      <a:pt x="240" y="192"/>
                      <a:pt x="240" y="192"/>
                    </a:cubicBezTo>
                    <a:cubicBezTo>
                      <a:pt x="240" y="192"/>
                      <a:pt x="240" y="192"/>
                      <a:pt x="240" y="192"/>
                    </a:cubicBezTo>
                    <a:cubicBezTo>
                      <a:pt x="239" y="192"/>
                      <a:pt x="239" y="192"/>
                      <a:pt x="239" y="192"/>
                    </a:cubicBezTo>
                    <a:cubicBezTo>
                      <a:pt x="225" y="126"/>
                      <a:pt x="184" y="70"/>
                      <a:pt x="128" y="35"/>
                    </a:cubicBezTo>
                    <a:cubicBezTo>
                      <a:pt x="128" y="35"/>
                      <a:pt x="128" y="35"/>
                      <a:pt x="128" y="35"/>
                    </a:cubicBezTo>
                    <a:cubicBezTo>
                      <a:pt x="116" y="29"/>
                      <a:pt x="105" y="23"/>
                      <a:pt x="92" y="18"/>
                    </a:cubicBezTo>
                    <a:cubicBezTo>
                      <a:pt x="92" y="18"/>
                      <a:pt x="92" y="18"/>
                      <a:pt x="92" y="18"/>
                    </a:cubicBezTo>
                    <a:cubicBezTo>
                      <a:pt x="92" y="18"/>
                      <a:pt x="92" y="18"/>
                      <a:pt x="92" y="18"/>
                    </a:cubicBezTo>
                    <a:cubicBezTo>
                      <a:pt x="65" y="7"/>
                      <a:pt x="35" y="0"/>
                      <a:pt x="3" y="0"/>
                    </a:cubicBezTo>
                    <a:cubicBezTo>
                      <a:pt x="3" y="0"/>
                      <a:pt x="3" y="0"/>
                      <a:pt x="3" y="0"/>
                    </a:cubicBezTo>
                    <a:cubicBezTo>
                      <a:pt x="3" y="0"/>
                      <a:pt x="3" y="0"/>
                      <a:pt x="2" y="0"/>
                    </a:cubicBezTo>
                    <a:cubicBezTo>
                      <a:pt x="2" y="0"/>
                      <a:pt x="2" y="0"/>
                      <a:pt x="2" y="0"/>
                    </a:cubicBezTo>
                    <a:cubicBezTo>
                      <a:pt x="2" y="0"/>
                      <a:pt x="2" y="0"/>
                      <a:pt x="2" y="0"/>
                    </a:cubicBezTo>
                    <a:cubicBezTo>
                      <a:pt x="2" y="0"/>
                      <a:pt x="2" y="0"/>
                      <a:pt x="2" y="0"/>
                    </a:cubicBezTo>
                    <a:cubicBezTo>
                      <a:pt x="2" y="0"/>
                      <a:pt x="2" y="0"/>
                      <a:pt x="2" y="0"/>
                    </a:cubicBezTo>
                    <a:cubicBezTo>
                      <a:pt x="2" y="0"/>
                      <a:pt x="1" y="0"/>
                      <a:pt x="1" y="0"/>
                    </a:cubicBezTo>
                  </a:path>
                </a:pathLst>
              </a:custGeom>
              <a:solidFill>
                <a:srgbClr val="448A8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57" name="Freeform 174"/>
              <p:cNvSpPr/>
              <p:nvPr/>
            </p:nvSpPr>
            <p:spPr bwMode="auto">
              <a:xfrm>
                <a:off x="5334094" y="1781748"/>
                <a:ext cx="773113" cy="496889"/>
              </a:xfrm>
              <a:custGeom>
                <a:avLst/>
                <a:gdLst>
                  <a:gd name="T0" fmla="*/ 206 w 206"/>
                  <a:gd name="T1" fmla="*/ 0 h 132"/>
                  <a:gd name="T2" fmla="*/ 194 w 206"/>
                  <a:gd name="T3" fmla="*/ 2 h 132"/>
                  <a:gd name="T4" fmla="*/ 0 w 206"/>
                  <a:gd name="T5" fmla="*/ 2 h 132"/>
                  <a:gd name="T6" fmla="*/ 0 w 206"/>
                  <a:gd name="T7" fmla="*/ 132 h 132"/>
                  <a:gd name="T8" fmla="*/ 180 w 206"/>
                  <a:gd name="T9" fmla="*/ 132 h 132"/>
                  <a:gd name="T10" fmla="*/ 206 w 206"/>
                  <a:gd name="T11" fmla="*/ 106 h 132"/>
                  <a:gd name="T12" fmla="*/ 206 w 206"/>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206" h="132">
                    <a:moveTo>
                      <a:pt x="206" y="0"/>
                    </a:moveTo>
                    <a:cubicBezTo>
                      <a:pt x="202" y="1"/>
                      <a:pt x="198" y="2"/>
                      <a:pt x="194" y="2"/>
                    </a:cubicBezTo>
                    <a:cubicBezTo>
                      <a:pt x="0" y="2"/>
                      <a:pt x="0" y="2"/>
                      <a:pt x="0" y="2"/>
                    </a:cubicBezTo>
                    <a:cubicBezTo>
                      <a:pt x="0" y="132"/>
                      <a:pt x="0" y="132"/>
                      <a:pt x="0" y="132"/>
                    </a:cubicBezTo>
                    <a:cubicBezTo>
                      <a:pt x="180" y="132"/>
                      <a:pt x="180" y="132"/>
                      <a:pt x="180" y="132"/>
                    </a:cubicBezTo>
                    <a:cubicBezTo>
                      <a:pt x="194" y="132"/>
                      <a:pt x="206" y="121"/>
                      <a:pt x="206" y="106"/>
                    </a:cubicBezTo>
                    <a:cubicBezTo>
                      <a:pt x="206" y="0"/>
                      <a:pt x="206" y="0"/>
                      <a:pt x="206" y="0"/>
                    </a:cubicBezTo>
                  </a:path>
                </a:pathLst>
              </a:custGeom>
              <a:solidFill>
                <a:srgbClr val="B82C2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58" name="Freeform 175"/>
              <p:cNvSpPr/>
              <p:nvPr/>
            </p:nvSpPr>
            <p:spPr bwMode="auto">
              <a:xfrm>
                <a:off x="5334094" y="1462660"/>
                <a:ext cx="833438" cy="327026"/>
              </a:xfrm>
              <a:custGeom>
                <a:avLst/>
                <a:gdLst>
                  <a:gd name="T0" fmla="*/ 194 w 222"/>
                  <a:gd name="T1" fmla="*/ 0 h 87"/>
                  <a:gd name="T2" fmla="*/ 0 w 222"/>
                  <a:gd name="T3" fmla="*/ 0 h 87"/>
                  <a:gd name="T4" fmla="*/ 0 w 222"/>
                  <a:gd name="T5" fmla="*/ 87 h 87"/>
                  <a:gd name="T6" fmla="*/ 194 w 222"/>
                  <a:gd name="T7" fmla="*/ 87 h 87"/>
                  <a:gd name="T8" fmla="*/ 206 w 222"/>
                  <a:gd name="T9" fmla="*/ 85 h 87"/>
                  <a:gd name="T10" fmla="*/ 222 w 222"/>
                  <a:gd name="T11" fmla="*/ 59 h 87"/>
                  <a:gd name="T12" fmla="*/ 222 w 222"/>
                  <a:gd name="T13" fmla="*/ 29 h 87"/>
                  <a:gd name="T14" fmla="*/ 194 w 222"/>
                  <a:gd name="T15" fmla="*/ 0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1" h="87">
                    <a:moveTo>
                      <a:pt x="194" y="0"/>
                    </a:moveTo>
                    <a:cubicBezTo>
                      <a:pt x="0" y="0"/>
                      <a:pt x="0" y="0"/>
                      <a:pt x="0" y="0"/>
                    </a:cubicBezTo>
                    <a:cubicBezTo>
                      <a:pt x="0" y="87"/>
                      <a:pt x="0" y="87"/>
                      <a:pt x="0" y="87"/>
                    </a:cubicBezTo>
                    <a:cubicBezTo>
                      <a:pt x="194" y="87"/>
                      <a:pt x="194" y="87"/>
                      <a:pt x="194" y="87"/>
                    </a:cubicBezTo>
                    <a:cubicBezTo>
                      <a:pt x="198" y="87"/>
                      <a:pt x="202" y="86"/>
                      <a:pt x="206" y="85"/>
                    </a:cubicBezTo>
                    <a:cubicBezTo>
                      <a:pt x="215" y="80"/>
                      <a:pt x="222" y="70"/>
                      <a:pt x="222" y="59"/>
                    </a:cubicBezTo>
                    <a:cubicBezTo>
                      <a:pt x="222" y="29"/>
                      <a:pt x="222" y="29"/>
                      <a:pt x="222" y="29"/>
                    </a:cubicBezTo>
                    <a:cubicBezTo>
                      <a:pt x="222" y="13"/>
                      <a:pt x="209" y="0"/>
                      <a:pt x="194" y="0"/>
                    </a:cubicBezTo>
                  </a:path>
                </a:pathLst>
              </a:custGeom>
              <a:solidFill>
                <a:srgbClr val="93241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59" name="Freeform 176"/>
              <p:cNvSpPr/>
              <p:nvPr/>
            </p:nvSpPr>
            <p:spPr bwMode="auto">
              <a:xfrm>
                <a:off x="5334094" y="789557"/>
                <a:ext cx="536575" cy="274638"/>
              </a:xfrm>
              <a:custGeom>
                <a:avLst/>
                <a:gdLst>
                  <a:gd name="T0" fmla="*/ 143 w 143"/>
                  <a:gd name="T1" fmla="*/ 0 h 73"/>
                  <a:gd name="T2" fmla="*/ 128 w 143"/>
                  <a:gd name="T3" fmla="*/ 4 h 73"/>
                  <a:gd name="T4" fmla="*/ 0 w 143"/>
                  <a:gd name="T5" fmla="*/ 4 h 73"/>
                  <a:gd name="T6" fmla="*/ 0 w 143"/>
                  <a:gd name="T7" fmla="*/ 73 h 73"/>
                  <a:gd name="T8" fmla="*/ 117 w 143"/>
                  <a:gd name="T9" fmla="*/ 73 h 73"/>
                  <a:gd name="T10" fmla="*/ 143 w 143"/>
                  <a:gd name="T11" fmla="*/ 47 h 73"/>
                  <a:gd name="T12" fmla="*/ 143 w 14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143" h="73">
                    <a:moveTo>
                      <a:pt x="143" y="0"/>
                    </a:moveTo>
                    <a:cubicBezTo>
                      <a:pt x="139" y="3"/>
                      <a:pt x="134" y="4"/>
                      <a:pt x="128" y="4"/>
                    </a:cubicBezTo>
                    <a:cubicBezTo>
                      <a:pt x="0" y="4"/>
                      <a:pt x="0" y="4"/>
                      <a:pt x="0" y="4"/>
                    </a:cubicBezTo>
                    <a:cubicBezTo>
                      <a:pt x="0" y="73"/>
                      <a:pt x="0" y="73"/>
                      <a:pt x="0" y="73"/>
                    </a:cubicBezTo>
                    <a:cubicBezTo>
                      <a:pt x="117" y="73"/>
                      <a:pt x="117" y="73"/>
                      <a:pt x="117" y="73"/>
                    </a:cubicBezTo>
                    <a:cubicBezTo>
                      <a:pt x="132" y="73"/>
                      <a:pt x="143" y="61"/>
                      <a:pt x="143" y="47"/>
                    </a:cubicBezTo>
                    <a:cubicBezTo>
                      <a:pt x="143" y="0"/>
                      <a:pt x="143" y="0"/>
                      <a:pt x="143" y="0"/>
                    </a:cubicBezTo>
                  </a:path>
                </a:pathLst>
              </a:custGeom>
              <a:solidFill>
                <a:srgbClr val="B82C2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60" name="Freeform 177"/>
              <p:cNvSpPr/>
              <p:nvPr/>
            </p:nvSpPr>
            <p:spPr bwMode="auto">
              <a:xfrm>
                <a:off x="5334094" y="514919"/>
                <a:ext cx="585788" cy="288926"/>
              </a:xfrm>
              <a:custGeom>
                <a:avLst/>
                <a:gdLst>
                  <a:gd name="T0" fmla="*/ 128 w 156"/>
                  <a:gd name="T1" fmla="*/ 0 h 77"/>
                  <a:gd name="T2" fmla="*/ 0 w 156"/>
                  <a:gd name="T3" fmla="*/ 0 h 77"/>
                  <a:gd name="T4" fmla="*/ 0 w 156"/>
                  <a:gd name="T5" fmla="*/ 77 h 77"/>
                  <a:gd name="T6" fmla="*/ 128 w 156"/>
                  <a:gd name="T7" fmla="*/ 77 h 77"/>
                  <a:gd name="T8" fmla="*/ 143 w 156"/>
                  <a:gd name="T9" fmla="*/ 73 h 77"/>
                  <a:gd name="T10" fmla="*/ 156 w 156"/>
                  <a:gd name="T11" fmla="*/ 49 h 77"/>
                  <a:gd name="T12" fmla="*/ 156 w 156"/>
                  <a:gd name="T13" fmla="*/ 29 h 77"/>
                  <a:gd name="T14" fmla="*/ 128 w 156"/>
                  <a:gd name="T15" fmla="*/ 0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77">
                    <a:moveTo>
                      <a:pt x="128" y="0"/>
                    </a:moveTo>
                    <a:cubicBezTo>
                      <a:pt x="0" y="0"/>
                      <a:pt x="0" y="0"/>
                      <a:pt x="0" y="0"/>
                    </a:cubicBezTo>
                    <a:cubicBezTo>
                      <a:pt x="0" y="77"/>
                      <a:pt x="0" y="77"/>
                      <a:pt x="0" y="77"/>
                    </a:cubicBezTo>
                    <a:cubicBezTo>
                      <a:pt x="128" y="77"/>
                      <a:pt x="128" y="77"/>
                      <a:pt x="128" y="77"/>
                    </a:cubicBezTo>
                    <a:cubicBezTo>
                      <a:pt x="134" y="77"/>
                      <a:pt x="139" y="76"/>
                      <a:pt x="143" y="73"/>
                    </a:cubicBezTo>
                    <a:cubicBezTo>
                      <a:pt x="151" y="68"/>
                      <a:pt x="156" y="59"/>
                      <a:pt x="156" y="49"/>
                    </a:cubicBezTo>
                    <a:cubicBezTo>
                      <a:pt x="156" y="29"/>
                      <a:pt x="156" y="29"/>
                      <a:pt x="156" y="29"/>
                    </a:cubicBezTo>
                    <a:cubicBezTo>
                      <a:pt x="156" y="13"/>
                      <a:pt x="144" y="0"/>
                      <a:pt x="128" y="0"/>
                    </a:cubicBezTo>
                  </a:path>
                </a:pathLst>
              </a:custGeom>
              <a:solidFill>
                <a:srgbClr val="93241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61" name="Freeform 178"/>
              <p:cNvSpPr>
                <a:spLocks noEditPoints="1"/>
              </p:cNvSpPr>
              <p:nvPr/>
            </p:nvSpPr>
            <p:spPr bwMode="auto">
              <a:xfrm>
                <a:off x="5464269" y="-410596"/>
                <a:ext cx="15875" cy="0"/>
              </a:xfrm>
              <a:custGeom>
                <a:avLst/>
                <a:gdLst>
                  <a:gd name="T0" fmla="*/ 0 w 4"/>
                  <a:gd name="T1" fmla="*/ 0 w 4"/>
                  <a:gd name="T2" fmla="*/ 1 w 4"/>
                  <a:gd name="T3" fmla="*/ 1 w 4"/>
                  <a:gd name="T4" fmla="*/ 1 w 4"/>
                  <a:gd name="T5" fmla="*/ 1 w 4"/>
                  <a:gd name="T6" fmla="*/ 1 w 4"/>
                  <a:gd name="T7" fmla="*/ 1 w 4"/>
                  <a:gd name="T8" fmla="*/ 1 w 4"/>
                  <a:gd name="T9" fmla="*/ 1 w 4"/>
                  <a:gd name="T10" fmla="*/ 1 w 4"/>
                  <a:gd name="T11" fmla="*/ 1 w 4"/>
                  <a:gd name="T12" fmla="*/ 1 w 4"/>
                  <a:gd name="T13" fmla="*/ 1 w 4"/>
                  <a:gd name="T14" fmla="*/ 2 w 4"/>
                  <a:gd name="T15" fmla="*/ 2 w 4"/>
                  <a:gd name="T16" fmla="*/ 2 w 4"/>
                  <a:gd name="T17" fmla="*/ 2 w 4"/>
                  <a:gd name="T18" fmla="*/ 2 w 4"/>
                  <a:gd name="T19" fmla="*/ 2 w 4"/>
                  <a:gd name="T20" fmla="*/ 2 w 4"/>
                  <a:gd name="T21" fmla="*/ 2 w 4"/>
                  <a:gd name="T22" fmla="*/ 2 w 4"/>
                  <a:gd name="T23" fmla="*/ 2 w 4"/>
                  <a:gd name="T24" fmla="*/ 2 w 4"/>
                  <a:gd name="T25" fmla="*/ 2 w 4"/>
                  <a:gd name="T26" fmla="*/ 3 w 4"/>
                  <a:gd name="T27" fmla="*/ 3 w 4"/>
                  <a:gd name="T28" fmla="*/ 3 w 4"/>
                  <a:gd name="T29" fmla="*/ 3 w 4"/>
                  <a:gd name="T30" fmla="*/ 3 w 4"/>
                  <a:gd name="T31" fmla="*/ 3 w 4"/>
                  <a:gd name="T32" fmla="*/ 3 w 4"/>
                  <a:gd name="T33" fmla="*/ 3 w 4"/>
                  <a:gd name="T34" fmla="*/ 3 w 4"/>
                  <a:gd name="T35" fmla="*/ 3 w 4"/>
                  <a:gd name="T36" fmla="*/ 3 w 4"/>
                  <a:gd name="T37" fmla="*/ 3 w 4"/>
                  <a:gd name="T38" fmla="*/ 4 w 4"/>
                  <a:gd name="T39" fmla="*/ 4 w 4"/>
                  <a:gd name="T40" fmla="*/ 4 w 4"/>
                  <a:gd name="T41" fmla="*/ 4 w 4"/>
                  <a:gd name="T42" fmla="*/ 4 w 4"/>
                  <a:gd name="T43" fmla="*/ 4 w 4"/>
                  <a:gd name="T44" fmla="*/ 4 w 4"/>
                  <a:gd name="T45" fmla="*/ 4 w 4"/>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 ang="0">
                    <a:pos x="T20" y="0"/>
                  </a:cxn>
                  <a:cxn ang="0">
                    <a:pos x="T21" y="0"/>
                  </a:cxn>
                  <a:cxn ang="0">
                    <a:pos x="T22" y="0"/>
                  </a:cxn>
                  <a:cxn ang="0">
                    <a:pos x="T23" y="0"/>
                  </a:cxn>
                  <a:cxn ang="0">
                    <a:pos x="T24" y="0"/>
                  </a:cxn>
                  <a:cxn ang="0">
                    <a:pos x="T25" y="0"/>
                  </a:cxn>
                  <a:cxn ang="0">
                    <a:pos x="T26" y="0"/>
                  </a:cxn>
                  <a:cxn ang="0">
                    <a:pos x="T27" y="0"/>
                  </a:cxn>
                  <a:cxn ang="0">
                    <a:pos x="T28" y="0"/>
                  </a:cxn>
                  <a:cxn ang="0">
                    <a:pos x="T29" y="0"/>
                  </a:cxn>
                  <a:cxn ang="0">
                    <a:pos x="T30" y="0"/>
                  </a:cxn>
                  <a:cxn ang="0">
                    <a:pos x="T31" y="0"/>
                  </a:cxn>
                  <a:cxn ang="0">
                    <a:pos x="T32" y="0"/>
                  </a:cxn>
                  <a:cxn ang="0">
                    <a:pos x="T33" y="0"/>
                  </a:cxn>
                  <a:cxn ang="0">
                    <a:pos x="T34" y="0"/>
                  </a:cxn>
                  <a:cxn ang="0">
                    <a:pos x="T35" y="0"/>
                  </a:cxn>
                  <a:cxn ang="0">
                    <a:pos x="T36" y="0"/>
                  </a:cxn>
                  <a:cxn ang="0">
                    <a:pos x="T37" y="0"/>
                  </a:cxn>
                  <a:cxn ang="0">
                    <a:pos x="T38" y="0"/>
                  </a:cxn>
                  <a:cxn ang="0">
                    <a:pos x="T39" y="0"/>
                  </a:cxn>
                  <a:cxn ang="0">
                    <a:pos x="T40" y="0"/>
                  </a:cxn>
                  <a:cxn ang="0">
                    <a:pos x="T41" y="0"/>
                  </a:cxn>
                  <a:cxn ang="0">
                    <a:pos x="T42" y="0"/>
                  </a:cxn>
                  <a:cxn ang="0">
                    <a:pos x="T43" y="0"/>
                  </a:cxn>
                  <a:cxn ang="0">
                    <a:pos x="T44" y="0"/>
                  </a:cxn>
                  <a:cxn ang="0">
                    <a:pos x="T45" y="0"/>
                  </a:cxn>
                </a:cxnLst>
                <a:rect l="0" t="0" r="r" b="b"/>
                <a:pathLst>
                  <a:path w="4">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4" y="0"/>
                    </a:moveTo>
                    <a:cubicBezTo>
                      <a:pt x="4" y="0"/>
                      <a:pt x="4" y="0"/>
                      <a:pt x="3"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path>
                </a:pathLst>
              </a:custGeom>
              <a:solidFill>
                <a:srgbClr val="1F302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62" name="Freeform 179"/>
              <p:cNvSpPr/>
              <p:nvPr/>
            </p:nvSpPr>
            <p:spPr bwMode="auto">
              <a:xfrm>
                <a:off x="5334094" y="-569347"/>
                <a:ext cx="209550" cy="158750"/>
              </a:xfrm>
              <a:custGeom>
                <a:avLst/>
                <a:gdLst>
                  <a:gd name="T0" fmla="*/ 0 w 56"/>
                  <a:gd name="T1" fmla="*/ 0 h 42"/>
                  <a:gd name="T2" fmla="*/ 35 w 56"/>
                  <a:gd name="T3" fmla="*/ 42 h 42"/>
                  <a:gd name="T4" fmla="*/ 35 w 56"/>
                  <a:gd name="T5" fmla="*/ 42 h 42"/>
                  <a:gd name="T6" fmla="*/ 35 w 56"/>
                  <a:gd name="T7" fmla="*/ 42 h 42"/>
                  <a:gd name="T8" fmla="*/ 36 w 56"/>
                  <a:gd name="T9" fmla="*/ 42 h 42"/>
                  <a:gd name="T10" fmla="*/ 36 w 56"/>
                  <a:gd name="T11" fmla="*/ 42 h 42"/>
                  <a:gd name="T12" fmla="*/ 36 w 56"/>
                  <a:gd name="T13" fmla="*/ 42 h 42"/>
                  <a:gd name="T14" fmla="*/ 36 w 56"/>
                  <a:gd name="T15" fmla="*/ 42 h 42"/>
                  <a:gd name="T16" fmla="*/ 36 w 56"/>
                  <a:gd name="T17" fmla="*/ 42 h 42"/>
                  <a:gd name="T18" fmla="*/ 36 w 56"/>
                  <a:gd name="T19" fmla="*/ 42 h 42"/>
                  <a:gd name="T20" fmla="*/ 36 w 56"/>
                  <a:gd name="T21" fmla="*/ 42 h 42"/>
                  <a:gd name="T22" fmla="*/ 36 w 56"/>
                  <a:gd name="T23" fmla="*/ 42 h 42"/>
                  <a:gd name="T24" fmla="*/ 36 w 56"/>
                  <a:gd name="T25" fmla="*/ 42 h 42"/>
                  <a:gd name="T26" fmla="*/ 36 w 56"/>
                  <a:gd name="T27" fmla="*/ 42 h 42"/>
                  <a:gd name="T28" fmla="*/ 36 w 56"/>
                  <a:gd name="T29" fmla="*/ 42 h 42"/>
                  <a:gd name="T30" fmla="*/ 36 w 56"/>
                  <a:gd name="T31" fmla="*/ 42 h 42"/>
                  <a:gd name="T32" fmla="*/ 37 w 56"/>
                  <a:gd name="T33" fmla="*/ 42 h 42"/>
                  <a:gd name="T34" fmla="*/ 37 w 56"/>
                  <a:gd name="T35" fmla="*/ 42 h 42"/>
                  <a:gd name="T36" fmla="*/ 37 w 56"/>
                  <a:gd name="T37" fmla="*/ 42 h 42"/>
                  <a:gd name="T38" fmla="*/ 37 w 56"/>
                  <a:gd name="T39" fmla="*/ 42 h 42"/>
                  <a:gd name="T40" fmla="*/ 37 w 56"/>
                  <a:gd name="T41" fmla="*/ 42 h 42"/>
                  <a:gd name="T42" fmla="*/ 37 w 56"/>
                  <a:gd name="T43" fmla="*/ 42 h 42"/>
                  <a:gd name="T44" fmla="*/ 37 w 56"/>
                  <a:gd name="T45" fmla="*/ 42 h 42"/>
                  <a:gd name="T46" fmla="*/ 37 w 56"/>
                  <a:gd name="T47" fmla="*/ 42 h 42"/>
                  <a:gd name="T48" fmla="*/ 37 w 56"/>
                  <a:gd name="T49" fmla="*/ 42 h 42"/>
                  <a:gd name="T50" fmla="*/ 37 w 56"/>
                  <a:gd name="T51" fmla="*/ 42 h 42"/>
                  <a:gd name="T52" fmla="*/ 37 w 56"/>
                  <a:gd name="T53" fmla="*/ 42 h 42"/>
                  <a:gd name="T54" fmla="*/ 37 w 56"/>
                  <a:gd name="T55" fmla="*/ 42 h 42"/>
                  <a:gd name="T56" fmla="*/ 38 w 56"/>
                  <a:gd name="T57" fmla="*/ 42 h 42"/>
                  <a:gd name="T58" fmla="*/ 38 w 56"/>
                  <a:gd name="T59" fmla="*/ 42 h 42"/>
                  <a:gd name="T60" fmla="*/ 38 w 56"/>
                  <a:gd name="T61" fmla="*/ 42 h 42"/>
                  <a:gd name="T62" fmla="*/ 38 w 56"/>
                  <a:gd name="T63" fmla="*/ 42 h 42"/>
                  <a:gd name="T64" fmla="*/ 38 w 56"/>
                  <a:gd name="T65" fmla="*/ 42 h 42"/>
                  <a:gd name="T66" fmla="*/ 38 w 56"/>
                  <a:gd name="T67" fmla="*/ 42 h 42"/>
                  <a:gd name="T68" fmla="*/ 38 w 56"/>
                  <a:gd name="T69" fmla="*/ 42 h 42"/>
                  <a:gd name="T70" fmla="*/ 38 w 56"/>
                  <a:gd name="T71" fmla="*/ 42 h 42"/>
                  <a:gd name="T72" fmla="*/ 38 w 56"/>
                  <a:gd name="T73" fmla="*/ 42 h 42"/>
                  <a:gd name="T74" fmla="*/ 38 w 56"/>
                  <a:gd name="T75" fmla="*/ 42 h 42"/>
                  <a:gd name="T76" fmla="*/ 38 w 56"/>
                  <a:gd name="T77" fmla="*/ 42 h 42"/>
                  <a:gd name="T78" fmla="*/ 38 w 56"/>
                  <a:gd name="T79" fmla="*/ 42 h 42"/>
                  <a:gd name="T80" fmla="*/ 39 w 56"/>
                  <a:gd name="T81" fmla="*/ 42 h 42"/>
                  <a:gd name="T82" fmla="*/ 39 w 56"/>
                  <a:gd name="T83" fmla="*/ 42 h 42"/>
                  <a:gd name="T84" fmla="*/ 39 w 56"/>
                  <a:gd name="T85" fmla="*/ 42 h 42"/>
                  <a:gd name="T86" fmla="*/ 39 w 56"/>
                  <a:gd name="T87" fmla="*/ 42 h 42"/>
                  <a:gd name="T88" fmla="*/ 39 w 56"/>
                  <a:gd name="T89" fmla="*/ 42 h 42"/>
                  <a:gd name="T90" fmla="*/ 39 w 56"/>
                  <a:gd name="T91" fmla="*/ 42 h 42"/>
                  <a:gd name="T92" fmla="*/ 39 w 56"/>
                  <a:gd name="T93" fmla="*/ 42 h 42"/>
                  <a:gd name="T94" fmla="*/ 39 w 56"/>
                  <a:gd name="T95" fmla="*/ 42 h 42"/>
                  <a:gd name="T96" fmla="*/ 45 w 56"/>
                  <a:gd name="T97" fmla="*/ 40 h 42"/>
                  <a:gd name="T98" fmla="*/ 56 w 56"/>
                  <a:gd name="T99" fmla="*/ 21 h 42"/>
                  <a:gd name="T100" fmla="*/ 54 w 56"/>
                  <a:gd name="T101" fmla="*/ 12 h 42"/>
                  <a:gd name="T102" fmla="*/ 36 w 56"/>
                  <a:gd name="T103" fmla="*/ 0 h 42"/>
                  <a:gd name="T104" fmla="*/ 36 w 56"/>
                  <a:gd name="T105" fmla="*/ 0 h 42"/>
                  <a:gd name="T106" fmla="*/ 36 w 56"/>
                  <a:gd name="T107" fmla="*/ 0 h 42"/>
                  <a:gd name="T108" fmla="*/ 35 w 56"/>
                  <a:gd name="T109" fmla="*/ 0 h 42"/>
                  <a:gd name="T110" fmla="*/ 35 w 56"/>
                  <a:gd name="T111" fmla="*/ 0 h 42"/>
                  <a:gd name="T112" fmla="*/ 35 w 56"/>
                  <a:gd name="T11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6" h="42">
                    <a:moveTo>
                      <a:pt x="35" y="0"/>
                    </a:moveTo>
                    <a:cubicBezTo>
                      <a:pt x="0" y="0"/>
                      <a:pt x="0" y="0"/>
                      <a:pt x="0" y="0"/>
                    </a:cubicBezTo>
                    <a:cubicBezTo>
                      <a:pt x="0" y="42"/>
                      <a:pt x="0" y="42"/>
                      <a:pt x="0" y="42"/>
                    </a:cubicBezTo>
                    <a:cubicBezTo>
                      <a:pt x="35" y="42"/>
                      <a:pt x="35" y="42"/>
                      <a:pt x="35" y="42"/>
                    </a:cubicBezTo>
                    <a:cubicBezTo>
                      <a:pt x="35" y="42"/>
                      <a:pt x="35" y="42"/>
                      <a:pt x="35" y="42"/>
                    </a:cubicBezTo>
                    <a:cubicBezTo>
                      <a:pt x="35" y="42"/>
                      <a:pt x="35" y="42"/>
                      <a:pt x="35" y="42"/>
                    </a:cubicBezTo>
                    <a:cubicBezTo>
                      <a:pt x="35" y="42"/>
                      <a:pt x="35" y="42"/>
                      <a:pt x="35" y="42"/>
                    </a:cubicBezTo>
                    <a:cubicBezTo>
                      <a:pt x="35" y="42"/>
                      <a:pt x="35" y="42"/>
                      <a:pt x="35" y="42"/>
                    </a:cubicBezTo>
                    <a:cubicBezTo>
                      <a:pt x="35" y="42"/>
                      <a:pt x="36" y="42"/>
                      <a:pt x="36" y="42"/>
                    </a:cubicBezTo>
                    <a:cubicBezTo>
                      <a:pt x="36" y="42"/>
                      <a:pt x="36" y="42"/>
                      <a:pt x="36" y="42"/>
                    </a:cubicBezTo>
                    <a:cubicBezTo>
                      <a:pt x="36" y="42"/>
                      <a:pt x="36" y="42"/>
                      <a:pt x="36" y="42"/>
                    </a:cubicBezTo>
                    <a:cubicBezTo>
                      <a:pt x="36" y="42"/>
                      <a:pt x="36" y="42"/>
                      <a:pt x="36" y="42"/>
                    </a:cubicBezTo>
                    <a:cubicBezTo>
                      <a:pt x="36" y="42"/>
                      <a:pt x="36" y="42"/>
                      <a:pt x="36" y="42"/>
                    </a:cubicBezTo>
                    <a:cubicBezTo>
                      <a:pt x="36" y="42"/>
                      <a:pt x="36" y="42"/>
                      <a:pt x="36" y="42"/>
                    </a:cubicBezTo>
                    <a:cubicBezTo>
                      <a:pt x="36" y="42"/>
                      <a:pt x="36" y="42"/>
                      <a:pt x="36" y="42"/>
                    </a:cubicBezTo>
                    <a:cubicBezTo>
                      <a:pt x="36" y="42"/>
                      <a:pt x="36" y="42"/>
                      <a:pt x="36" y="42"/>
                    </a:cubicBezTo>
                    <a:cubicBezTo>
                      <a:pt x="36" y="42"/>
                      <a:pt x="36" y="42"/>
                      <a:pt x="36" y="42"/>
                    </a:cubicBezTo>
                    <a:cubicBezTo>
                      <a:pt x="36" y="42"/>
                      <a:pt x="36" y="42"/>
                      <a:pt x="36" y="42"/>
                    </a:cubicBezTo>
                    <a:cubicBezTo>
                      <a:pt x="36" y="42"/>
                      <a:pt x="36" y="42"/>
                      <a:pt x="36" y="42"/>
                    </a:cubicBezTo>
                    <a:cubicBezTo>
                      <a:pt x="36" y="42"/>
                      <a:pt x="36" y="42"/>
                      <a:pt x="36" y="42"/>
                    </a:cubicBezTo>
                    <a:cubicBezTo>
                      <a:pt x="36" y="42"/>
                      <a:pt x="36" y="42"/>
                      <a:pt x="36" y="42"/>
                    </a:cubicBezTo>
                    <a:cubicBezTo>
                      <a:pt x="36" y="42"/>
                      <a:pt x="36" y="42"/>
                      <a:pt x="36" y="42"/>
                    </a:cubicBezTo>
                    <a:cubicBezTo>
                      <a:pt x="36" y="42"/>
                      <a:pt x="36" y="42"/>
                      <a:pt x="36" y="42"/>
                    </a:cubicBezTo>
                    <a:cubicBezTo>
                      <a:pt x="36" y="42"/>
                      <a:pt x="36" y="42"/>
                      <a:pt x="36" y="42"/>
                    </a:cubicBezTo>
                    <a:cubicBezTo>
                      <a:pt x="36" y="42"/>
                      <a:pt x="36" y="42"/>
                      <a:pt x="36" y="42"/>
                    </a:cubicBezTo>
                    <a:cubicBezTo>
                      <a:pt x="36" y="42"/>
                      <a:pt x="36" y="42"/>
                      <a:pt x="36" y="42"/>
                    </a:cubicBezTo>
                    <a:cubicBezTo>
                      <a:pt x="36" y="42"/>
                      <a:pt x="36" y="42"/>
                      <a:pt x="36" y="42"/>
                    </a:cubicBezTo>
                    <a:cubicBezTo>
                      <a:pt x="36" y="42"/>
                      <a:pt x="36" y="42"/>
                      <a:pt x="36" y="42"/>
                    </a:cubicBezTo>
                    <a:cubicBezTo>
                      <a:pt x="36" y="42"/>
                      <a:pt x="36" y="42"/>
                      <a:pt x="36" y="42"/>
                    </a:cubicBezTo>
                    <a:cubicBezTo>
                      <a:pt x="36" y="42"/>
                      <a:pt x="36" y="42"/>
                      <a:pt x="36" y="42"/>
                    </a:cubicBezTo>
                    <a:cubicBezTo>
                      <a:pt x="36" y="42"/>
                      <a:pt x="36" y="42"/>
                      <a:pt x="36" y="42"/>
                    </a:cubicBezTo>
                    <a:cubicBezTo>
                      <a:pt x="36" y="42"/>
                      <a:pt x="36" y="42"/>
                      <a:pt x="36" y="42"/>
                    </a:cubicBezTo>
                    <a:cubicBezTo>
                      <a:pt x="36" y="42"/>
                      <a:pt x="37" y="42"/>
                      <a:pt x="37" y="42"/>
                    </a:cubicBezTo>
                    <a:cubicBezTo>
                      <a:pt x="37" y="42"/>
                      <a:pt x="37" y="42"/>
                      <a:pt x="37" y="42"/>
                    </a:cubicBezTo>
                    <a:cubicBezTo>
                      <a:pt x="37" y="42"/>
                      <a:pt x="37" y="42"/>
                      <a:pt x="37" y="42"/>
                    </a:cubicBezTo>
                    <a:cubicBezTo>
                      <a:pt x="37" y="42"/>
                      <a:pt x="37" y="42"/>
                      <a:pt x="37" y="42"/>
                    </a:cubicBezTo>
                    <a:cubicBezTo>
                      <a:pt x="37" y="42"/>
                      <a:pt x="37" y="42"/>
                      <a:pt x="37" y="42"/>
                    </a:cubicBezTo>
                    <a:cubicBezTo>
                      <a:pt x="37" y="42"/>
                      <a:pt x="37" y="42"/>
                      <a:pt x="37" y="42"/>
                    </a:cubicBezTo>
                    <a:cubicBezTo>
                      <a:pt x="37" y="42"/>
                      <a:pt x="37" y="42"/>
                      <a:pt x="37" y="42"/>
                    </a:cubicBezTo>
                    <a:cubicBezTo>
                      <a:pt x="37" y="42"/>
                      <a:pt x="37" y="42"/>
                      <a:pt x="37" y="42"/>
                    </a:cubicBezTo>
                    <a:cubicBezTo>
                      <a:pt x="37" y="42"/>
                      <a:pt x="37" y="42"/>
                      <a:pt x="37" y="42"/>
                    </a:cubicBezTo>
                    <a:cubicBezTo>
                      <a:pt x="37" y="42"/>
                      <a:pt x="37" y="42"/>
                      <a:pt x="37" y="42"/>
                    </a:cubicBezTo>
                    <a:cubicBezTo>
                      <a:pt x="37" y="42"/>
                      <a:pt x="37" y="42"/>
                      <a:pt x="37" y="42"/>
                    </a:cubicBezTo>
                    <a:cubicBezTo>
                      <a:pt x="37" y="42"/>
                      <a:pt x="37" y="42"/>
                      <a:pt x="37" y="42"/>
                    </a:cubicBezTo>
                    <a:cubicBezTo>
                      <a:pt x="37" y="42"/>
                      <a:pt x="37" y="42"/>
                      <a:pt x="37" y="42"/>
                    </a:cubicBezTo>
                    <a:cubicBezTo>
                      <a:pt x="37" y="42"/>
                      <a:pt x="37" y="42"/>
                      <a:pt x="37" y="42"/>
                    </a:cubicBezTo>
                    <a:cubicBezTo>
                      <a:pt x="37" y="42"/>
                      <a:pt x="37" y="42"/>
                      <a:pt x="37" y="42"/>
                    </a:cubicBezTo>
                    <a:cubicBezTo>
                      <a:pt x="37" y="42"/>
                      <a:pt x="37" y="42"/>
                      <a:pt x="37" y="42"/>
                    </a:cubicBezTo>
                    <a:cubicBezTo>
                      <a:pt x="37" y="42"/>
                      <a:pt x="37" y="42"/>
                      <a:pt x="37" y="42"/>
                    </a:cubicBezTo>
                    <a:cubicBezTo>
                      <a:pt x="37" y="42"/>
                      <a:pt x="37" y="42"/>
                      <a:pt x="37" y="42"/>
                    </a:cubicBezTo>
                    <a:cubicBezTo>
                      <a:pt x="37" y="42"/>
                      <a:pt x="37" y="42"/>
                      <a:pt x="37" y="42"/>
                    </a:cubicBezTo>
                    <a:cubicBezTo>
                      <a:pt x="37" y="42"/>
                      <a:pt x="37" y="42"/>
                      <a:pt x="37" y="42"/>
                    </a:cubicBezTo>
                    <a:cubicBezTo>
                      <a:pt x="37" y="42"/>
                      <a:pt x="37" y="42"/>
                      <a:pt x="37" y="42"/>
                    </a:cubicBezTo>
                    <a:cubicBezTo>
                      <a:pt x="37" y="42"/>
                      <a:pt x="37" y="42"/>
                      <a:pt x="37" y="42"/>
                    </a:cubicBezTo>
                    <a:cubicBezTo>
                      <a:pt x="37" y="42"/>
                      <a:pt x="37" y="42"/>
                      <a:pt x="37" y="42"/>
                    </a:cubicBezTo>
                    <a:cubicBezTo>
                      <a:pt x="37" y="42"/>
                      <a:pt x="37" y="42"/>
                      <a:pt x="37" y="42"/>
                    </a:cubicBezTo>
                    <a:cubicBezTo>
                      <a:pt x="37" y="42"/>
                      <a:pt x="37" y="42"/>
                      <a:pt x="38" y="42"/>
                    </a:cubicBezTo>
                    <a:cubicBezTo>
                      <a:pt x="38" y="42"/>
                      <a:pt x="38" y="42"/>
                      <a:pt x="38" y="42"/>
                    </a:cubicBezTo>
                    <a:cubicBezTo>
                      <a:pt x="38" y="42"/>
                      <a:pt x="38" y="42"/>
                      <a:pt x="38" y="42"/>
                    </a:cubicBezTo>
                    <a:cubicBezTo>
                      <a:pt x="38" y="42"/>
                      <a:pt x="38" y="42"/>
                      <a:pt x="38" y="42"/>
                    </a:cubicBezTo>
                    <a:cubicBezTo>
                      <a:pt x="38" y="42"/>
                      <a:pt x="38" y="42"/>
                      <a:pt x="38" y="42"/>
                    </a:cubicBezTo>
                    <a:cubicBezTo>
                      <a:pt x="38" y="42"/>
                      <a:pt x="38" y="42"/>
                      <a:pt x="38" y="42"/>
                    </a:cubicBezTo>
                    <a:cubicBezTo>
                      <a:pt x="38" y="42"/>
                      <a:pt x="38" y="42"/>
                      <a:pt x="38" y="42"/>
                    </a:cubicBezTo>
                    <a:cubicBezTo>
                      <a:pt x="38" y="42"/>
                      <a:pt x="38" y="42"/>
                      <a:pt x="38" y="42"/>
                    </a:cubicBezTo>
                    <a:cubicBezTo>
                      <a:pt x="38" y="42"/>
                      <a:pt x="38" y="42"/>
                      <a:pt x="38" y="42"/>
                    </a:cubicBezTo>
                    <a:cubicBezTo>
                      <a:pt x="38" y="42"/>
                      <a:pt x="38" y="42"/>
                      <a:pt x="38" y="42"/>
                    </a:cubicBezTo>
                    <a:cubicBezTo>
                      <a:pt x="38" y="42"/>
                      <a:pt x="38" y="42"/>
                      <a:pt x="38" y="42"/>
                    </a:cubicBezTo>
                    <a:cubicBezTo>
                      <a:pt x="38" y="42"/>
                      <a:pt x="38" y="42"/>
                      <a:pt x="38" y="42"/>
                    </a:cubicBezTo>
                    <a:cubicBezTo>
                      <a:pt x="38" y="42"/>
                      <a:pt x="38" y="42"/>
                      <a:pt x="38" y="42"/>
                    </a:cubicBezTo>
                    <a:cubicBezTo>
                      <a:pt x="38" y="42"/>
                      <a:pt x="38" y="42"/>
                      <a:pt x="38" y="42"/>
                    </a:cubicBezTo>
                    <a:cubicBezTo>
                      <a:pt x="38" y="42"/>
                      <a:pt x="38" y="42"/>
                      <a:pt x="38" y="42"/>
                    </a:cubicBezTo>
                    <a:cubicBezTo>
                      <a:pt x="38" y="42"/>
                      <a:pt x="38" y="42"/>
                      <a:pt x="38" y="42"/>
                    </a:cubicBezTo>
                    <a:cubicBezTo>
                      <a:pt x="38" y="42"/>
                      <a:pt x="38" y="42"/>
                      <a:pt x="38" y="42"/>
                    </a:cubicBezTo>
                    <a:cubicBezTo>
                      <a:pt x="38" y="42"/>
                      <a:pt x="38" y="42"/>
                      <a:pt x="38" y="42"/>
                    </a:cubicBezTo>
                    <a:cubicBezTo>
                      <a:pt x="38" y="42"/>
                      <a:pt x="38" y="42"/>
                      <a:pt x="38" y="42"/>
                    </a:cubicBezTo>
                    <a:cubicBezTo>
                      <a:pt x="38" y="42"/>
                      <a:pt x="38" y="42"/>
                      <a:pt x="38" y="42"/>
                    </a:cubicBezTo>
                    <a:cubicBezTo>
                      <a:pt x="38" y="42"/>
                      <a:pt x="38" y="42"/>
                      <a:pt x="38" y="42"/>
                    </a:cubicBezTo>
                    <a:cubicBezTo>
                      <a:pt x="38" y="42"/>
                      <a:pt x="38" y="42"/>
                      <a:pt x="38" y="42"/>
                    </a:cubicBezTo>
                    <a:cubicBezTo>
                      <a:pt x="38" y="42"/>
                      <a:pt x="38" y="42"/>
                      <a:pt x="38" y="42"/>
                    </a:cubicBezTo>
                    <a:cubicBezTo>
                      <a:pt x="38" y="42"/>
                      <a:pt x="38" y="42"/>
                      <a:pt x="38" y="42"/>
                    </a:cubicBezTo>
                    <a:cubicBezTo>
                      <a:pt x="38" y="42"/>
                      <a:pt x="38" y="42"/>
                      <a:pt x="38" y="42"/>
                    </a:cubicBezTo>
                    <a:cubicBezTo>
                      <a:pt x="39" y="42"/>
                      <a:pt x="39" y="42"/>
                      <a:pt x="39" y="42"/>
                    </a:cubicBezTo>
                    <a:cubicBezTo>
                      <a:pt x="39" y="42"/>
                      <a:pt x="39" y="42"/>
                      <a:pt x="39" y="42"/>
                    </a:cubicBezTo>
                    <a:cubicBezTo>
                      <a:pt x="39" y="42"/>
                      <a:pt x="39" y="42"/>
                      <a:pt x="39" y="42"/>
                    </a:cubicBezTo>
                    <a:cubicBezTo>
                      <a:pt x="39" y="42"/>
                      <a:pt x="39" y="42"/>
                      <a:pt x="39" y="42"/>
                    </a:cubicBezTo>
                    <a:cubicBezTo>
                      <a:pt x="39" y="42"/>
                      <a:pt x="39" y="42"/>
                      <a:pt x="39" y="42"/>
                    </a:cubicBezTo>
                    <a:cubicBezTo>
                      <a:pt x="39" y="42"/>
                      <a:pt x="39" y="42"/>
                      <a:pt x="39" y="42"/>
                    </a:cubicBezTo>
                    <a:cubicBezTo>
                      <a:pt x="39" y="42"/>
                      <a:pt x="39" y="42"/>
                      <a:pt x="39" y="42"/>
                    </a:cubicBezTo>
                    <a:cubicBezTo>
                      <a:pt x="39" y="42"/>
                      <a:pt x="39" y="42"/>
                      <a:pt x="39" y="42"/>
                    </a:cubicBezTo>
                    <a:cubicBezTo>
                      <a:pt x="39" y="42"/>
                      <a:pt x="39" y="42"/>
                      <a:pt x="39" y="42"/>
                    </a:cubicBezTo>
                    <a:cubicBezTo>
                      <a:pt x="39" y="42"/>
                      <a:pt x="39" y="42"/>
                      <a:pt x="39" y="42"/>
                    </a:cubicBezTo>
                    <a:cubicBezTo>
                      <a:pt x="39" y="42"/>
                      <a:pt x="39" y="42"/>
                      <a:pt x="39" y="42"/>
                    </a:cubicBezTo>
                    <a:cubicBezTo>
                      <a:pt x="39" y="42"/>
                      <a:pt x="39" y="42"/>
                      <a:pt x="39" y="42"/>
                    </a:cubicBezTo>
                    <a:cubicBezTo>
                      <a:pt x="39" y="42"/>
                      <a:pt x="39" y="42"/>
                      <a:pt x="39" y="42"/>
                    </a:cubicBezTo>
                    <a:cubicBezTo>
                      <a:pt x="39" y="42"/>
                      <a:pt x="39" y="42"/>
                      <a:pt x="39" y="42"/>
                    </a:cubicBezTo>
                    <a:cubicBezTo>
                      <a:pt x="39" y="42"/>
                      <a:pt x="39" y="42"/>
                      <a:pt x="39" y="42"/>
                    </a:cubicBezTo>
                    <a:cubicBezTo>
                      <a:pt x="41" y="41"/>
                      <a:pt x="43" y="41"/>
                      <a:pt x="45" y="40"/>
                    </a:cubicBezTo>
                    <a:cubicBezTo>
                      <a:pt x="45" y="40"/>
                      <a:pt x="45" y="40"/>
                      <a:pt x="45" y="40"/>
                    </a:cubicBezTo>
                    <a:cubicBezTo>
                      <a:pt x="45" y="40"/>
                      <a:pt x="45" y="40"/>
                      <a:pt x="45" y="40"/>
                    </a:cubicBezTo>
                    <a:cubicBezTo>
                      <a:pt x="52" y="36"/>
                      <a:pt x="56" y="29"/>
                      <a:pt x="56" y="21"/>
                    </a:cubicBezTo>
                    <a:cubicBezTo>
                      <a:pt x="56" y="18"/>
                      <a:pt x="55" y="15"/>
                      <a:pt x="54" y="12"/>
                    </a:cubicBezTo>
                    <a:cubicBezTo>
                      <a:pt x="54" y="12"/>
                      <a:pt x="54" y="12"/>
                      <a:pt x="54" y="12"/>
                    </a:cubicBezTo>
                    <a:cubicBezTo>
                      <a:pt x="50" y="5"/>
                      <a:pt x="44" y="1"/>
                      <a:pt x="36" y="0"/>
                    </a:cubicBezTo>
                    <a:cubicBezTo>
                      <a:pt x="36" y="0"/>
                      <a:pt x="36" y="0"/>
                      <a:pt x="36" y="0"/>
                    </a:cubicBezTo>
                    <a:cubicBezTo>
                      <a:pt x="36" y="0"/>
                      <a:pt x="36" y="0"/>
                      <a:pt x="36" y="0"/>
                    </a:cubicBezTo>
                    <a:cubicBezTo>
                      <a:pt x="36" y="0"/>
                      <a:pt x="36" y="0"/>
                      <a:pt x="36" y="0"/>
                    </a:cubicBezTo>
                    <a:cubicBezTo>
                      <a:pt x="36" y="0"/>
                      <a:pt x="36" y="0"/>
                      <a:pt x="36" y="0"/>
                    </a:cubicBezTo>
                    <a:cubicBezTo>
                      <a:pt x="36" y="0"/>
                      <a:pt x="36" y="0"/>
                      <a:pt x="36" y="0"/>
                    </a:cubicBezTo>
                    <a:cubicBezTo>
                      <a:pt x="36" y="0"/>
                      <a:pt x="36" y="0"/>
                      <a:pt x="35" y="0"/>
                    </a:cubicBezTo>
                    <a:cubicBezTo>
                      <a:pt x="35" y="0"/>
                      <a:pt x="35" y="0"/>
                      <a:pt x="35" y="0"/>
                    </a:cubicBezTo>
                    <a:cubicBezTo>
                      <a:pt x="35" y="0"/>
                      <a:pt x="35" y="0"/>
                      <a:pt x="35" y="0"/>
                    </a:cubicBezTo>
                    <a:cubicBezTo>
                      <a:pt x="35" y="0"/>
                      <a:pt x="35" y="0"/>
                      <a:pt x="35" y="0"/>
                    </a:cubicBezTo>
                    <a:cubicBezTo>
                      <a:pt x="35" y="0"/>
                      <a:pt x="35" y="0"/>
                      <a:pt x="35" y="0"/>
                    </a:cubicBezTo>
                    <a:cubicBezTo>
                      <a:pt x="35" y="0"/>
                      <a:pt x="35" y="0"/>
                      <a:pt x="35" y="0"/>
                    </a:cubicBezTo>
                  </a:path>
                </a:pathLst>
              </a:custGeom>
              <a:solidFill>
                <a:srgbClr val="93241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63" name="Freeform 198"/>
              <p:cNvSpPr>
                <a:spLocks noEditPoints="1"/>
              </p:cNvSpPr>
              <p:nvPr/>
            </p:nvSpPr>
            <p:spPr bwMode="auto">
              <a:xfrm>
                <a:off x="7972521" y="186306"/>
                <a:ext cx="803275" cy="1855793"/>
              </a:xfrm>
              <a:custGeom>
                <a:avLst/>
                <a:gdLst>
                  <a:gd name="T0" fmla="*/ 99 w 506"/>
                  <a:gd name="T1" fmla="*/ 557 h 1169"/>
                  <a:gd name="T2" fmla="*/ 0 w 506"/>
                  <a:gd name="T3" fmla="*/ 693 h 1169"/>
                  <a:gd name="T4" fmla="*/ 0 w 506"/>
                  <a:gd name="T5" fmla="*/ 972 h 1169"/>
                  <a:gd name="T6" fmla="*/ 0 w 506"/>
                  <a:gd name="T7" fmla="*/ 982 h 1169"/>
                  <a:gd name="T8" fmla="*/ 99 w 506"/>
                  <a:gd name="T9" fmla="*/ 847 h 1169"/>
                  <a:gd name="T10" fmla="*/ 99 w 506"/>
                  <a:gd name="T11" fmla="*/ 557 h 1169"/>
                  <a:gd name="T12" fmla="*/ 506 w 506"/>
                  <a:gd name="T13" fmla="*/ 0 h 1169"/>
                  <a:gd name="T14" fmla="*/ 454 w 506"/>
                  <a:gd name="T15" fmla="*/ 69 h 1169"/>
                  <a:gd name="T16" fmla="*/ 454 w 506"/>
                  <a:gd name="T17" fmla="*/ 986 h 1169"/>
                  <a:gd name="T18" fmla="*/ 454 w 506"/>
                  <a:gd name="T19" fmla="*/ 1169 h 1169"/>
                  <a:gd name="T20" fmla="*/ 506 w 506"/>
                  <a:gd name="T21" fmla="*/ 1169 h 1169"/>
                  <a:gd name="T22" fmla="*/ 506 w 506"/>
                  <a:gd name="T23" fmla="*/ 1133 h 1169"/>
                  <a:gd name="T24" fmla="*/ 506 w 506"/>
                  <a:gd name="T25" fmla="*/ 1103 h 1169"/>
                  <a:gd name="T26" fmla="*/ 506 w 506"/>
                  <a:gd name="T27" fmla="*/ 1036 h 1169"/>
                  <a:gd name="T28" fmla="*/ 506 w 506"/>
                  <a:gd name="T29" fmla="*/ 1008 h 1169"/>
                  <a:gd name="T30" fmla="*/ 506 w 506"/>
                  <a:gd name="T31" fmla="*/ 941 h 1169"/>
                  <a:gd name="T32" fmla="*/ 506 w 506"/>
                  <a:gd name="T33" fmla="*/ 911 h 1169"/>
                  <a:gd name="T34" fmla="*/ 506 w 506"/>
                  <a:gd name="T35" fmla="*/ 847 h 1169"/>
                  <a:gd name="T36" fmla="*/ 506 w 506"/>
                  <a:gd name="T37" fmla="*/ 816 h 1169"/>
                  <a:gd name="T38" fmla="*/ 506 w 506"/>
                  <a:gd name="T39" fmla="*/ 749 h 1169"/>
                  <a:gd name="T40" fmla="*/ 506 w 506"/>
                  <a:gd name="T41" fmla="*/ 721 h 1169"/>
                  <a:gd name="T42" fmla="*/ 506 w 506"/>
                  <a:gd name="T43" fmla="*/ 655 h 1169"/>
                  <a:gd name="T44" fmla="*/ 506 w 506"/>
                  <a:gd name="T45" fmla="*/ 624 h 1169"/>
                  <a:gd name="T46" fmla="*/ 506 w 506"/>
                  <a:gd name="T47" fmla="*/ 557 h 1169"/>
                  <a:gd name="T48" fmla="*/ 506 w 506"/>
                  <a:gd name="T49" fmla="*/ 529 h 1169"/>
                  <a:gd name="T50" fmla="*/ 506 w 506"/>
                  <a:gd name="T51" fmla="*/ 463 h 1169"/>
                  <a:gd name="T52" fmla="*/ 506 w 506"/>
                  <a:gd name="T53" fmla="*/ 432 h 1169"/>
                  <a:gd name="T54" fmla="*/ 506 w 506"/>
                  <a:gd name="T55" fmla="*/ 368 h 1169"/>
                  <a:gd name="T56" fmla="*/ 506 w 506"/>
                  <a:gd name="T57" fmla="*/ 337 h 1169"/>
                  <a:gd name="T58" fmla="*/ 506 w 506"/>
                  <a:gd name="T59" fmla="*/ 271 h 1169"/>
                  <a:gd name="T60" fmla="*/ 506 w 506"/>
                  <a:gd name="T61" fmla="*/ 242 h 1169"/>
                  <a:gd name="T62" fmla="*/ 506 w 506"/>
                  <a:gd name="T63" fmla="*/ 0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6" h="1169">
                    <a:moveTo>
                      <a:pt x="99" y="557"/>
                    </a:moveTo>
                    <a:lnTo>
                      <a:pt x="0" y="693"/>
                    </a:lnTo>
                    <a:lnTo>
                      <a:pt x="0" y="972"/>
                    </a:lnTo>
                    <a:lnTo>
                      <a:pt x="0" y="982"/>
                    </a:lnTo>
                    <a:lnTo>
                      <a:pt x="99" y="847"/>
                    </a:lnTo>
                    <a:lnTo>
                      <a:pt x="99" y="557"/>
                    </a:lnTo>
                    <a:close/>
                    <a:moveTo>
                      <a:pt x="506" y="0"/>
                    </a:moveTo>
                    <a:lnTo>
                      <a:pt x="454" y="69"/>
                    </a:lnTo>
                    <a:lnTo>
                      <a:pt x="454" y="986"/>
                    </a:lnTo>
                    <a:lnTo>
                      <a:pt x="454" y="1169"/>
                    </a:lnTo>
                    <a:lnTo>
                      <a:pt x="506" y="1169"/>
                    </a:lnTo>
                    <a:lnTo>
                      <a:pt x="506" y="1133"/>
                    </a:lnTo>
                    <a:lnTo>
                      <a:pt x="506" y="1103"/>
                    </a:lnTo>
                    <a:lnTo>
                      <a:pt x="506" y="1036"/>
                    </a:lnTo>
                    <a:lnTo>
                      <a:pt x="506" y="1008"/>
                    </a:lnTo>
                    <a:lnTo>
                      <a:pt x="506" y="941"/>
                    </a:lnTo>
                    <a:lnTo>
                      <a:pt x="506" y="911"/>
                    </a:lnTo>
                    <a:lnTo>
                      <a:pt x="506" y="847"/>
                    </a:lnTo>
                    <a:lnTo>
                      <a:pt x="506" y="816"/>
                    </a:lnTo>
                    <a:lnTo>
                      <a:pt x="506" y="749"/>
                    </a:lnTo>
                    <a:lnTo>
                      <a:pt x="506" y="721"/>
                    </a:lnTo>
                    <a:lnTo>
                      <a:pt x="506" y="655"/>
                    </a:lnTo>
                    <a:lnTo>
                      <a:pt x="506" y="624"/>
                    </a:lnTo>
                    <a:lnTo>
                      <a:pt x="506" y="557"/>
                    </a:lnTo>
                    <a:lnTo>
                      <a:pt x="506" y="529"/>
                    </a:lnTo>
                    <a:lnTo>
                      <a:pt x="506" y="463"/>
                    </a:lnTo>
                    <a:lnTo>
                      <a:pt x="506" y="432"/>
                    </a:lnTo>
                    <a:lnTo>
                      <a:pt x="506" y="368"/>
                    </a:lnTo>
                    <a:lnTo>
                      <a:pt x="506" y="337"/>
                    </a:lnTo>
                    <a:lnTo>
                      <a:pt x="506" y="271"/>
                    </a:lnTo>
                    <a:lnTo>
                      <a:pt x="506" y="242"/>
                    </a:lnTo>
                    <a:lnTo>
                      <a:pt x="506" y="0"/>
                    </a:lnTo>
                    <a:close/>
                  </a:path>
                </a:pathLst>
              </a:custGeom>
              <a:solidFill>
                <a:srgbClr val="1F302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64" name="Freeform 199"/>
              <p:cNvSpPr>
                <a:spLocks noEditPoints="1"/>
              </p:cNvSpPr>
              <p:nvPr/>
            </p:nvSpPr>
            <p:spPr bwMode="auto">
              <a:xfrm>
                <a:off x="7972521" y="186306"/>
                <a:ext cx="803275" cy="1855793"/>
              </a:xfrm>
              <a:custGeom>
                <a:avLst/>
                <a:gdLst>
                  <a:gd name="T0" fmla="*/ 99 w 506"/>
                  <a:gd name="T1" fmla="*/ 557 h 1169"/>
                  <a:gd name="T2" fmla="*/ 0 w 506"/>
                  <a:gd name="T3" fmla="*/ 693 h 1169"/>
                  <a:gd name="T4" fmla="*/ 0 w 506"/>
                  <a:gd name="T5" fmla="*/ 972 h 1169"/>
                  <a:gd name="T6" fmla="*/ 0 w 506"/>
                  <a:gd name="T7" fmla="*/ 982 h 1169"/>
                  <a:gd name="T8" fmla="*/ 99 w 506"/>
                  <a:gd name="T9" fmla="*/ 847 h 1169"/>
                  <a:gd name="T10" fmla="*/ 99 w 506"/>
                  <a:gd name="T11" fmla="*/ 557 h 1169"/>
                  <a:gd name="T12" fmla="*/ 506 w 506"/>
                  <a:gd name="T13" fmla="*/ 0 h 1169"/>
                  <a:gd name="T14" fmla="*/ 454 w 506"/>
                  <a:gd name="T15" fmla="*/ 69 h 1169"/>
                  <a:gd name="T16" fmla="*/ 454 w 506"/>
                  <a:gd name="T17" fmla="*/ 986 h 1169"/>
                  <a:gd name="T18" fmla="*/ 454 w 506"/>
                  <a:gd name="T19" fmla="*/ 1169 h 1169"/>
                  <a:gd name="T20" fmla="*/ 506 w 506"/>
                  <a:gd name="T21" fmla="*/ 1169 h 1169"/>
                  <a:gd name="T22" fmla="*/ 506 w 506"/>
                  <a:gd name="T23" fmla="*/ 1133 h 1169"/>
                  <a:gd name="T24" fmla="*/ 506 w 506"/>
                  <a:gd name="T25" fmla="*/ 1103 h 1169"/>
                  <a:gd name="T26" fmla="*/ 506 w 506"/>
                  <a:gd name="T27" fmla="*/ 1036 h 1169"/>
                  <a:gd name="T28" fmla="*/ 506 w 506"/>
                  <a:gd name="T29" fmla="*/ 1008 h 1169"/>
                  <a:gd name="T30" fmla="*/ 506 w 506"/>
                  <a:gd name="T31" fmla="*/ 941 h 1169"/>
                  <a:gd name="T32" fmla="*/ 506 w 506"/>
                  <a:gd name="T33" fmla="*/ 911 h 1169"/>
                  <a:gd name="T34" fmla="*/ 506 w 506"/>
                  <a:gd name="T35" fmla="*/ 847 h 1169"/>
                  <a:gd name="T36" fmla="*/ 506 w 506"/>
                  <a:gd name="T37" fmla="*/ 816 h 1169"/>
                  <a:gd name="T38" fmla="*/ 506 w 506"/>
                  <a:gd name="T39" fmla="*/ 749 h 1169"/>
                  <a:gd name="T40" fmla="*/ 506 w 506"/>
                  <a:gd name="T41" fmla="*/ 721 h 1169"/>
                  <a:gd name="T42" fmla="*/ 506 w 506"/>
                  <a:gd name="T43" fmla="*/ 655 h 1169"/>
                  <a:gd name="T44" fmla="*/ 506 w 506"/>
                  <a:gd name="T45" fmla="*/ 624 h 1169"/>
                  <a:gd name="T46" fmla="*/ 506 w 506"/>
                  <a:gd name="T47" fmla="*/ 557 h 1169"/>
                  <a:gd name="T48" fmla="*/ 506 w 506"/>
                  <a:gd name="T49" fmla="*/ 529 h 1169"/>
                  <a:gd name="T50" fmla="*/ 506 w 506"/>
                  <a:gd name="T51" fmla="*/ 463 h 1169"/>
                  <a:gd name="T52" fmla="*/ 506 w 506"/>
                  <a:gd name="T53" fmla="*/ 432 h 1169"/>
                  <a:gd name="T54" fmla="*/ 506 w 506"/>
                  <a:gd name="T55" fmla="*/ 368 h 1169"/>
                  <a:gd name="T56" fmla="*/ 506 w 506"/>
                  <a:gd name="T57" fmla="*/ 337 h 1169"/>
                  <a:gd name="T58" fmla="*/ 506 w 506"/>
                  <a:gd name="T59" fmla="*/ 271 h 1169"/>
                  <a:gd name="T60" fmla="*/ 506 w 506"/>
                  <a:gd name="T61" fmla="*/ 242 h 1169"/>
                  <a:gd name="T62" fmla="*/ 506 w 506"/>
                  <a:gd name="T63" fmla="*/ 0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6" h="1169">
                    <a:moveTo>
                      <a:pt x="99" y="557"/>
                    </a:moveTo>
                    <a:lnTo>
                      <a:pt x="0" y="693"/>
                    </a:lnTo>
                    <a:lnTo>
                      <a:pt x="0" y="972"/>
                    </a:lnTo>
                    <a:lnTo>
                      <a:pt x="0" y="982"/>
                    </a:lnTo>
                    <a:lnTo>
                      <a:pt x="99" y="847"/>
                    </a:lnTo>
                    <a:lnTo>
                      <a:pt x="99" y="557"/>
                    </a:lnTo>
                    <a:moveTo>
                      <a:pt x="506" y="0"/>
                    </a:moveTo>
                    <a:lnTo>
                      <a:pt x="454" y="69"/>
                    </a:lnTo>
                    <a:lnTo>
                      <a:pt x="454" y="986"/>
                    </a:lnTo>
                    <a:lnTo>
                      <a:pt x="454" y="1169"/>
                    </a:lnTo>
                    <a:lnTo>
                      <a:pt x="506" y="1169"/>
                    </a:lnTo>
                    <a:lnTo>
                      <a:pt x="506" y="1133"/>
                    </a:lnTo>
                    <a:lnTo>
                      <a:pt x="506" y="1103"/>
                    </a:lnTo>
                    <a:lnTo>
                      <a:pt x="506" y="1036"/>
                    </a:lnTo>
                    <a:lnTo>
                      <a:pt x="506" y="1008"/>
                    </a:lnTo>
                    <a:lnTo>
                      <a:pt x="506" y="941"/>
                    </a:lnTo>
                    <a:lnTo>
                      <a:pt x="506" y="911"/>
                    </a:lnTo>
                    <a:lnTo>
                      <a:pt x="506" y="847"/>
                    </a:lnTo>
                    <a:lnTo>
                      <a:pt x="506" y="816"/>
                    </a:lnTo>
                    <a:lnTo>
                      <a:pt x="506" y="749"/>
                    </a:lnTo>
                    <a:lnTo>
                      <a:pt x="506" y="721"/>
                    </a:lnTo>
                    <a:lnTo>
                      <a:pt x="506" y="655"/>
                    </a:lnTo>
                    <a:lnTo>
                      <a:pt x="506" y="624"/>
                    </a:lnTo>
                    <a:lnTo>
                      <a:pt x="506" y="557"/>
                    </a:lnTo>
                    <a:lnTo>
                      <a:pt x="506" y="529"/>
                    </a:lnTo>
                    <a:lnTo>
                      <a:pt x="506" y="463"/>
                    </a:lnTo>
                    <a:lnTo>
                      <a:pt x="506" y="432"/>
                    </a:lnTo>
                    <a:lnTo>
                      <a:pt x="506" y="368"/>
                    </a:lnTo>
                    <a:lnTo>
                      <a:pt x="506" y="337"/>
                    </a:lnTo>
                    <a:lnTo>
                      <a:pt x="506" y="271"/>
                    </a:lnTo>
                    <a:lnTo>
                      <a:pt x="506" y="242"/>
                    </a:lnTo>
                    <a:lnTo>
                      <a:pt x="5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66" name="Freeform 201"/>
              <p:cNvSpPr>
                <a:spLocks noEditPoints="1"/>
              </p:cNvSpPr>
              <p:nvPr/>
            </p:nvSpPr>
            <p:spPr bwMode="auto">
              <a:xfrm>
                <a:off x="7386733" y="2042099"/>
                <a:ext cx="1389063" cy="52388"/>
              </a:xfrm>
              <a:custGeom>
                <a:avLst/>
                <a:gdLst>
                  <a:gd name="T0" fmla="*/ 14 w 875"/>
                  <a:gd name="T1" fmla="*/ 12 h 33"/>
                  <a:gd name="T2" fmla="*/ 0 w 875"/>
                  <a:gd name="T3" fmla="*/ 33 h 33"/>
                  <a:gd name="T4" fmla="*/ 14 w 875"/>
                  <a:gd name="T5" fmla="*/ 33 h 33"/>
                  <a:gd name="T6" fmla="*/ 14 w 875"/>
                  <a:gd name="T7" fmla="*/ 12 h 33"/>
                  <a:gd name="T8" fmla="*/ 875 w 875"/>
                  <a:gd name="T9" fmla="*/ 0 h 33"/>
                  <a:gd name="T10" fmla="*/ 823 w 875"/>
                  <a:gd name="T11" fmla="*/ 0 h 33"/>
                  <a:gd name="T12" fmla="*/ 823 w 875"/>
                  <a:gd name="T13" fmla="*/ 33 h 33"/>
                  <a:gd name="T14" fmla="*/ 875 w 875"/>
                  <a:gd name="T15" fmla="*/ 33 h 33"/>
                  <a:gd name="T16" fmla="*/ 875 w 875"/>
                  <a:gd name="T17" fmla="*/ 31 h 33"/>
                  <a:gd name="T18" fmla="*/ 875 w 875"/>
                  <a:gd name="T1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5" h="33">
                    <a:moveTo>
                      <a:pt x="14" y="12"/>
                    </a:moveTo>
                    <a:lnTo>
                      <a:pt x="0" y="33"/>
                    </a:lnTo>
                    <a:lnTo>
                      <a:pt x="14" y="33"/>
                    </a:lnTo>
                    <a:lnTo>
                      <a:pt x="14" y="12"/>
                    </a:lnTo>
                    <a:moveTo>
                      <a:pt x="875" y="0"/>
                    </a:moveTo>
                    <a:lnTo>
                      <a:pt x="823" y="0"/>
                    </a:lnTo>
                    <a:lnTo>
                      <a:pt x="823" y="33"/>
                    </a:lnTo>
                    <a:lnTo>
                      <a:pt x="875" y="33"/>
                    </a:lnTo>
                    <a:lnTo>
                      <a:pt x="875" y="31"/>
                    </a:lnTo>
                    <a:lnTo>
                      <a:pt x="8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71" name="Freeform 207"/>
              <p:cNvSpPr/>
              <p:nvPr/>
            </p:nvSpPr>
            <p:spPr bwMode="auto">
              <a:xfrm>
                <a:off x="7289894" y="2146865"/>
                <a:ext cx="58738" cy="79375"/>
              </a:xfrm>
              <a:custGeom>
                <a:avLst/>
                <a:gdLst>
                  <a:gd name="T0" fmla="*/ 37 w 37"/>
                  <a:gd name="T1" fmla="*/ 0 h 50"/>
                  <a:gd name="T2" fmla="*/ 0 w 37"/>
                  <a:gd name="T3" fmla="*/ 50 h 50"/>
                  <a:gd name="T4" fmla="*/ 33 w 37"/>
                  <a:gd name="T5" fmla="*/ 50 h 50"/>
                  <a:gd name="T6" fmla="*/ 37 w 37"/>
                  <a:gd name="T7" fmla="*/ 0 h 50"/>
                </a:gdLst>
                <a:ahLst/>
                <a:cxnLst>
                  <a:cxn ang="0">
                    <a:pos x="T0" y="T1"/>
                  </a:cxn>
                  <a:cxn ang="0">
                    <a:pos x="T2" y="T3"/>
                  </a:cxn>
                  <a:cxn ang="0">
                    <a:pos x="T4" y="T5"/>
                  </a:cxn>
                  <a:cxn ang="0">
                    <a:pos x="T6" y="T7"/>
                  </a:cxn>
                </a:cxnLst>
                <a:rect l="0" t="0" r="r" b="b"/>
                <a:pathLst>
                  <a:path w="37" h="50">
                    <a:moveTo>
                      <a:pt x="37" y="0"/>
                    </a:moveTo>
                    <a:lnTo>
                      <a:pt x="0" y="50"/>
                    </a:lnTo>
                    <a:lnTo>
                      <a:pt x="33" y="50"/>
                    </a:lnTo>
                    <a:lnTo>
                      <a:pt x="37" y="0"/>
                    </a:lnTo>
                    <a:close/>
                  </a:path>
                </a:pathLst>
              </a:custGeom>
              <a:solidFill>
                <a:srgbClr val="59322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72" name="Freeform 208"/>
              <p:cNvSpPr/>
              <p:nvPr/>
            </p:nvSpPr>
            <p:spPr bwMode="auto">
              <a:xfrm>
                <a:off x="7289894" y="2146865"/>
                <a:ext cx="58738" cy="79375"/>
              </a:xfrm>
              <a:custGeom>
                <a:avLst/>
                <a:gdLst>
                  <a:gd name="T0" fmla="*/ 37 w 37"/>
                  <a:gd name="T1" fmla="*/ 0 h 50"/>
                  <a:gd name="T2" fmla="*/ 0 w 37"/>
                  <a:gd name="T3" fmla="*/ 50 h 50"/>
                  <a:gd name="T4" fmla="*/ 33 w 37"/>
                  <a:gd name="T5" fmla="*/ 50 h 50"/>
                  <a:gd name="T6" fmla="*/ 37 w 37"/>
                  <a:gd name="T7" fmla="*/ 0 h 50"/>
                </a:gdLst>
                <a:ahLst/>
                <a:cxnLst>
                  <a:cxn ang="0">
                    <a:pos x="T0" y="T1"/>
                  </a:cxn>
                  <a:cxn ang="0">
                    <a:pos x="T2" y="T3"/>
                  </a:cxn>
                  <a:cxn ang="0">
                    <a:pos x="T4" y="T5"/>
                  </a:cxn>
                  <a:cxn ang="0">
                    <a:pos x="T6" y="T7"/>
                  </a:cxn>
                </a:cxnLst>
                <a:rect l="0" t="0" r="r" b="b"/>
                <a:pathLst>
                  <a:path w="37" h="50">
                    <a:moveTo>
                      <a:pt x="37" y="0"/>
                    </a:moveTo>
                    <a:lnTo>
                      <a:pt x="0" y="50"/>
                    </a:lnTo>
                    <a:lnTo>
                      <a:pt x="33" y="50"/>
                    </a:lnTo>
                    <a:lnTo>
                      <a:pt x="3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73" name="Freeform 209"/>
              <p:cNvSpPr/>
              <p:nvPr/>
            </p:nvSpPr>
            <p:spPr bwMode="auto">
              <a:xfrm>
                <a:off x="7213694" y="2226240"/>
                <a:ext cx="128588" cy="104775"/>
              </a:xfrm>
              <a:custGeom>
                <a:avLst/>
                <a:gdLst>
                  <a:gd name="T0" fmla="*/ 81 w 81"/>
                  <a:gd name="T1" fmla="*/ 0 h 66"/>
                  <a:gd name="T2" fmla="*/ 48 w 81"/>
                  <a:gd name="T3" fmla="*/ 0 h 66"/>
                  <a:gd name="T4" fmla="*/ 0 w 81"/>
                  <a:gd name="T5" fmla="*/ 64 h 66"/>
                  <a:gd name="T6" fmla="*/ 0 w 81"/>
                  <a:gd name="T7" fmla="*/ 66 h 66"/>
                  <a:gd name="T8" fmla="*/ 74 w 81"/>
                  <a:gd name="T9" fmla="*/ 66 h 66"/>
                  <a:gd name="T10" fmla="*/ 81 w 81"/>
                  <a:gd name="T11" fmla="*/ 0 h 66"/>
                </a:gdLst>
                <a:ahLst/>
                <a:cxnLst>
                  <a:cxn ang="0">
                    <a:pos x="T0" y="T1"/>
                  </a:cxn>
                  <a:cxn ang="0">
                    <a:pos x="T2" y="T3"/>
                  </a:cxn>
                  <a:cxn ang="0">
                    <a:pos x="T4" y="T5"/>
                  </a:cxn>
                  <a:cxn ang="0">
                    <a:pos x="T6" y="T7"/>
                  </a:cxn>
                  <a:cxn ang="0">
                    <a:pos x="T8" y="T9"/>
                  </a:cxn>
                  <a:cxn ang="0">
                    <a:pos x="T10" y="T11"/>
                  </a:cxn>
                </a:cxnLst>
                <a:rect l="0" t="0" r="r" b="b"/>
                <a:pathLst>
                  <a:path w="81" h="66">
                    <a:moveTo>
                      <a:pt x="81" y="0"/>
                    </a:moveTo>
                    <a:lnTo>
                      <a:pt x="48" y="0"/>
                    </a:lnTo>
                    <a:lnTo>
                      <a:pt x="0" y="64"/>
                    </a:lnTo>
                    <a:lnTo>
                      <a:pt x="0" y="66"/>
                    </a:lnTo>
                    <a:lnTo>
                      <a:pt x="74" y="66"/>
                    </a:lnTo>
                    <a:lnTo>
                      <a:pt x="81" y="0"/>
                    </a:lnTo>
                    <a:close/>
                  </a:path>
                </a:pathLst>
              </a:custGeom>
              <a:solidFill>
                <a:srgbClr val="4C2B2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74" name="Freeform 210"/>
              <p:cNvSpPr/>
              <p:nvPr/>
            </p:nvSpPr>
            <p:spPr bwMode="auto">
              <a:xfrm>
                <a:off x="7213694" y="2226240"/>
                <a:ext cx="128588" cy="104775"/>
              </a:xfrm>
              <a:custGeom>
                <a:avLst/>
                <a:gdLst>
                  <a:gd name="T0" fmla="*/ 81 w 81"/>
                  <a:gd name="T1" fmla="*/ 0 h 66"/>
                  <a:gd name="T2" fmla="*/ 48 w 81"/>
                  <a:gd name="T3" fmla="*/ 0 h 66"/>
                  <a:gd name="T4" fmla="*/ 0 w 81"/>
                  <a:gd name="T5" fmla="*/ 64 h 66"/>
                  <a:gd name="T6" fmla="*/ 0 w 81"/>
                  <a:gd name="T7" fmla="*/ 66 h 66"/>
                  <a:gd name="T8" fmla="*/ 74 w 81"/>
                  <a:gd name="T9" fmla="*/ 66 h 66"/>
                  <a:gd name="T10" fmla="*/ 81 w 81"/>
                  <a:gd name="T11" fmla="*/ 0 h 66"/>
                </a:gdLst>
                <a:ahLst/>
                <a:cxnLst>
                  <a:cxn ang="0">
                    <a:pos x="T0" y="T1"/>
                  </a:cxn>
                  <a:cxn ang="0">
                    <a:pos x="T2" y="T3"/>
                  </a:cxn>
                  <a:cxn ang="0">
                    <a:pos x="T4" y="T5"/>
                  </a:cxn>
                  <a:cxn ang="0">
                    <a:pos x="T6" y="T7"/>
                  </a:cxn>
                  <a:cxn ang="0">
                    <a:pos x="T8" y="T9"/>
                  </a:cxn>
                  <a:cxn ang="0">
                    <a:pos x="T10" y="T11"/>
                  </a:cxn>
                </a:cxnLst>
                <a:rect l="0" t="0" r="r" b="b"/>
                <a:pathLst>
                  <a:path w="81" h="66">
                    <a:moveTo>
                      <a:pt x="81" y="0"/>
                    </a:moveTo>
                    <a:lnTo>
                      <a:pt x="48" y="0"/>
                    </a:lnTo>
                    <a:lnTo>
                      <a:pt x="0" y="64"/>
                    </a:lnTo>
                    <a:lnTo>
                      <a:pt x="0" y="66"/>
                    </a:lnTo>
                    <a:lnTo>
                      <a:pt x="74" y="66"/>
                    </a:lnTo>
                    <a:lnTo>
                      <a:pt x="8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75" name="Freeform 211"/>
              <p:cNvSpPr/>
              <p:nvPr/>
            </p:nvSpPr>
            <p:spPr bwMode="auto">
              <a:xfrm>
                <a:off x="7859806" y="1286440"/>
                <a:ext cx="112713" cy="612775"/>
              </a:xfrm>
              <a:custGeom>
                <a:avLst/>
                <a:gdLst>
                  <a:gd name="T0" fmla="*/ 71 w 71"/>
                  <a:gd name="T1" fmla="*/ 0 h 386"/>
                  <a:gd name="T2" fmla="*/ 0 w 71"/>
                  <a:gd name="T3" fmla="*/ 97 h 386"/>
                  <a:gd name="T4" fmla="*/ 0 w 71"/>
                  <a:gd name="T5" fmla="*/ 324 h 386"/>
                  <a:gd name="T6" fmla="*/ 0 w 71"/>
                  <a:gd name="T7" fmla="*/ 386 h 386"/>
                  <a:gd name="T8" fmla="*/ 71 w 71"/>
                  <a:gd name="T9" fmla="*/ 289 h 386"/>
                  <a:gd name="T10" fmla="*/ 71 w 71"/>
                  <a:gd name="T11" fmla="*/ 279 h 386"/>
                  <a:gd name="T12" fmla="*/ 71 w 71"/>
                  <a:gd name="T13" fmla="*/ 0 h 386"/>
                </a:gdLst>
                <a:ahLst/>
                <a:cxnLst>
                  <a:cxn ang="0">
                    <a:pos x="T0" y="T1"/>
                  </a:cxn>
                  <a:cxn ang="0">
                    <a:pos x="T2" y="T3"/>
                  </a:cxn>
                  <a:cxn ang="0">
                    <a:pos x="T4" y="T5"/>
                  </a:cxn>
                  <a:cxn ang="0">
                    <a:pos x="T6" y="T7"/>
                  </a:cxn>
                  <a:cxn ang="0">
                    <a:pos x="T8" y="T9"/>
                  </a:cxn>
                  <a:cxn ang="0">
                    <a:pos x="T10" y="T11"/>
                  </a:cxn>
                  <a:cxn ang="0">
                    <a:pos x="T12" y="T13"/>
                  </a:cxn>
                </a:cxnLst>
                <a:rect l="0" t="0" r="r" b="b"/>
                <a:pathLst>
                  <a:path w="71" h="386">
                    <a:moveTo>
                      <a:pt x="71" y="0"/>
                    </a:moveTo>
                    <a:lnTo>
                      <a:pt x="0" y="97"/>
                    </a:lnTo>
                    <a:lnTo>
                      <a:pt x="0" y="324"/>
                    </a:lnTo>
                    <a:lnTo>
                      <a:pt x="0" y="386"/>
                    </a:lnTo>
                    <a:lnTo>
                      <a:pt x="71" y="289"/>
                    </a:lnTo>
                    <a:lnTo>
                      <a:pt x="71" y="279"/>
                    </a:lnTo>
                    <a:lnTo>
                      <a:pt x="71" y="0"/>
                    </a:lnTo>
                    <a:close/>
                  </a:path>
                </a:pathLst>
              </a:custGeom>
              <a:solidFill>
                <a:srgbClr val="1A292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76" name="Freeform 212"/>
              <p:cNvSpPr/>
              <p:nvPr/>
            </p:nvSpPr>
            <p:spPr bwMode="auto">
              <a:xfrm>
                <a:off x="7859806" y="1286440"/>
                <a:ext cx="112713" cy="612775"/>
              </a:xfrm>
              <a:custGeom>
                <a:avLst/>
                <a:gdLst>
                  <a:gd name="T0" fmla="*/ 71 w 71"/>
                  <a:gd name="T1" fmla="*/ 0 h 386"/>
                  <a:gd name="T2" fmla="*/ 0 w 71"/>
                  <a:gd name="T3" fmla="*/ 97 h 386"/>
                  <a:gd name="T4" fmla="*/ 0 w 71"/>
                  <a:gd name="T5" fmla="*/ 324 h 386"/>
                  <a:gd name="T6" fmla="*/ 0 w 71"/>
                  <a:gd name="T7" fmla="*/ 386 h 386"/>
                  <a:gd name="T8" fmla="*/ 71 w 71"/>
                  <a:gd name="T9" fmla="*/ 289 h 386"/>
                  <a:gd name="T10" fmla="*/ 71 w 71"/>
                  <a:gd name="T11" fmla="*/ 279 h 386"/>
                  <a:gd name="T12" fmla="*/ 71 w 71"/>
                  <a:gd name="T13" fmla="*/ 0 h 386"/>
                </a:gdLst>
                <a:ahLst/>
                <a:cxnLst>
                  <a:cxn ang="0">
                    <a:pos x="T0" y="T1"/>
                  </a:cxn>
                  <a:cxn ang="0">
                    <a:pos x="T2" y="T3"/>
                  </a:cxn>
                  <a:cxn ang="0">
                    <a:pos x="T4" y="T5"/>
                  </a:cxn>
                  <a:cxn ang="0">
                    <a:pos x="T6" y="T7"/>
                  </a:cxn>
                  <a:cxn ang="0">
                    <a:pos x="T8" y="T9"/>
                  </a:cxn>
                  <a:cxn ang="0">
                    <a:pos x="T10" y="T11"/>
                  </a:cxn>
                  <a:cxn ang="0">
                    <a:pos x="T12" y="T13"/>
                  </a:cxn>
                </a:cxnLst>
                <a:rect l="0" t="0" r="r" b="b"/>
                <a:pathLst>
                  <a:path w="71" h="386">
                    <a:moveTo>
                      <a:pt x="71" y="0"/>
                    </a:moveTo>
                    <a:lnTo>
                      <a:pt x="0" y="97"/>
                    </a:lnTo>
                    <a:lnTo>
                      <a:pt x="0" y="324"/>
                    </a:lnTo>
                    <a:lnTo>
                      <a:pt x="0" y="386"/>
                    </a:lnTo>
                    <a:lnTo>
                      <a:pt x="71" y="289"/>
                    </a:lnTo>
                    <a:lnTo>
                      <a:pt x="71" y="279"/>
                    </a:lnTo>
                    <a:lnTo>
                      <a:pt x="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78" name="Freeform 214"/>
              <p:cNvSpPr/>
              <p:nvPr/>
            </p:nvSpPr>
            <p:spPr bwMode="auto">
              <a:xfrm>
                <a:off x="7859806" y="2116703"/>
                <a:ext cx="112713" cy="38100"/>
              </a:xfrm>
              <a:custGeom>
                <a:avLst/>
                <a:gdLst>
                  <a:gd name="T0" fmla="*/ 71 w 71"/>
                  <a:gd name="T1" fmla="*/ 0 h 24"/>
                  <a:gd name="T2" fmla="*/ 0 w 71"/>
                  <a:gd name="T3" fmla="*/ 0 h 24"/>
                  <a:gd name="T4" fmla="*/ 0 w 71"/>
                  <a:gd name="T5" fmla="*/ 24 h 24"/>
                  <a:gd name="T6" fmla="*/ 71 w 71"/>
                  <a:gd name="T7" fmla="*/ 24 h 24"/>
                  <a:gd name="T8" fmla="*/ 71 w 71"/>
                  <a:gd name="T9" fmla="*/ 22 h 24"/>
                  <a:gd name="T10" fmla="*/ 71 w 71"/>
                  <a:gd name="T11" fmla="*/ 0 h 24"/>
                </a:gdLst>
                <a:ahLst/>
                <a:cxnLst>
                  <a:cxn ang="0">
                    <a:pos x="T0" y="T1"/>
                  </a:cxn>
                  <a:cxn ang="0">
                    <a:pos x="T2" y="T3"/>
                  </a:cxn>
                  <a:cxn ang="0">
                    <a:pos x="T4" y="T5"/>
                  </a:cxn>
                  <a:cxn ang="0">
                    <a:pos x="T6" y="T7"/>
                  </a:cxn>
                  <a:cxn ang="0">
                    <a:pos x="T8" y="T9"/>
                  </a:cxn>
                  <a:cxn ang="0">
                    <a:pos x="T10" y="T11"/>
                  </a:cxn>
                </a:cxnLst>
                <a:rect l="0" t="0" r="r" b="b"/>
                <a:pathLst>
                  <a:path w="71" h="24">
                    <a:moveTo>
                      <a:pt x="71" y="0"/>
                    </a:moveTo>
                    <a:lnTo>
                      <a:pt x="0" y="0"/>
                    </a:lnTo>
                    <a:lnTo>
                      <a:pt x="0" y="24"/>
                    </a:lnTo>
                    <a:lnTo>
                      <a:pt x="71" y="24"/>
                    </a:lnTo>
                    <a:lnTo>
                      <a:pt x="71" y="22"/>
                    </a:lnTo>
                    <a:lnTo>
                      <a:pt x="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79" name="Freeform 215"/>
              <p:cNvSpPr>
                <a:spLocks noEditPoints="1"/>
              </p:cNvSpPr>
              <p:nvPr/>
            </p:nvSpPr>
            <p:spPr bwMode="auto">
              <a:xfrm>
                <a:off x="7408956" y="1751578"/>
                <a:ext cx="450850" cy="474663"/>
              </a:xfrm>
              <a:custGeom>
                <a:avLst/>
                <a:gdLst>
                  <a:gd name="T0" fmla="*/ 0 w 284"/>
                  <a:gd name="T1" fmla="*/ 195 h 299"/>
                  <a:gd name="T2" fmla="*/ 0 w 284"/>
                  <a:gd name="T3" fmla="*/ 195 h 299"/>
                  <a:gd name="T4" fmla="*/ 0 w 284"/>
                  <a:gd name="T5" fmla="*/ 216 h 299"/>
                  <a:gd name="T6" fmla="*/ 0 w 284"/>
                  <a:gd name="T7" fmla="*/ 299 h 299"/>
                  <a:gd name="T8" fmla="*/ 284 w 284"/>
                  <a:gd name="T9" fmla="*/ 299 h 299"/>
                  <a:gd name="T10" fmla="*/ 142 w 284"/>
                  <a:gd name="T11" fmla="*/ 299 h 299"/>
                  <a:gd name="T12" fmla="*/ 142 w 284"/>
                  <a:gd name="T13" fmla="*/ 297 h 299"/>
                  <a:gd name="T14" fmla="*/ 0 w 284"/>
                  <a:gd name="T15" fmla="*/ 297 h 299"/>
                  <a:gd name="T16" fmla="*/ 0 w 284"/>
                  <a:gd name="T17" fmla="*/ 195 h 299"/>
                  <a:gd name="T18" fmla="*/ 142 w 284"/>
                  <a:gd name="T19" fmla="*/ 0 h 299"/>
                  <a:gd name="T20" fmla="*/ 121 w 284"/>
                  <a:gd name="T21" fmla="*/ 31 h 299"/>
                  <a:gd name="T22" fmla="*/ 142 w 284"/>
                  <a:gd name="T23" fmla="*/ 31 h 299"/>
                  <a:gd name="T24" fmla="*/ 142 w 284"/>
                  <a:gd name="T2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4" h="299">
                    <a:moveTo>
                      <a:pt x="0" y="195"/>
                    </a:moveTo>
                    <a:lnTo>
                      <a:pt x="0" y="195"/>
                    </a:lnTo>
                    <a:lnTo>
                      <a:pt x="0" y="216"/>
                    </a:lnTo>
                    <a:lnTo>
                      <a:pt x="0" y="299"/>
                    </a:lnTo>
                    <a:lnTo>
                      <a:pt x="284" y="299"/>
                    </a:lnTo>
                    <a:lnTo>
                      <a:pt x="142" y="299"/>
                    </a:lnTo>
                    <a:lnTo>
                      <a:pt x="142" y="297"/>
                    </a:lnTo>
                    <a:lnTo>
                      <a:pt x="0" y="297"/>
                    </a:lnTo>
                    <a:lnTo>
                      <a:pt x="0" y="195"/>
                    </a:lnTo>
                    <a:close/>
                    <a:moveTo>
                      <a:pt x="142" y="0"/>
                    </a:moveTo>
                    <a:lnTo>
                      <a:pt x="121" y="31"/>
                    </a:lnTo>
                    <a:lnTo>
                      <a:pt x="142" y="31"/>
                    </a:lnTo>
                    <a:lnTo>
                      <a:pt x="142" y="0"/>
                    </a:lnTo>
                    <a:close/>
                  </a:path>
                </a:pathLst>
              </a:custGeom>
              <a:solidFill>
                <a:srgbClr val="448A8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80" name="Freeform 216"/>
              <p:cNvSpPr>
                <a:spLocks noEditPoints="1"/>
              </p:cNvSpPr>
              <p:nvPr/>
            </p:nvSpPr>
            <p:spPr bwMode="auto">
              <a:xfrm>
                <a:off x="7408956" y="1751578"/>
                <a:ext cx="450850" cy="474663"/>
              </a:xfrm>
              <a:custGeom>
                <a:avLst/>
                <a:gdLst>
                  <a:gd name="T0" fmla="*/ 0 w 284"/>
                  <a:gd name="T1" fmla="*/ 195 h 299"/>
                  <a:gd name="T2" fmla="*/ 0 w 284"/>
                  <a:gd name="T3" fmla="*/ 195 h 299"/>
                  <a:gd name="T4" fmla="*/ 0 w 284"/>
                  <a:gd name="T5" fmla="*/ 216 h 299"/>
                  <a:gd name="T6" fmla="*/ 0 w 284"/>
                  <a:gd name="T7" fmla="*/ 299 h 299"/>
                  <a:gd name="T8" fmla="*/ 284 w 284"/>
                  <a:gd name="T9" fmla="*/ 299 h 299"/>
                  <a:gd name="T10" fmla="*/ 142 w 284"/>
                  <a:gd name="T11" fmla="*/ 299 h 299"/>
                  <a:gd name="T12" fmla="*/ 142 w 284"/>
                  <a:gd name="T13" fmla="*/ 297 h 299"/>
                  <a:gd name="T14" fmla="*/ 0 w 284"/>
                  <a:gd name="T15" fmla="*/ 297 h 299"/>
                  <a:gd name="T16" fmla="*/ 0 w 284"/>
                  <a:gd name="T17" fmla="*/ 195 h 299"/>
                  <a:gd name="T18" fmla="*/ 142 w 284"/>
                  <a:gd name="T19" fmla="*/ 0 h 299"/>
                  <a:gd name="T20" fmla="*/ 121 w 284"/>
                  <a:gd name="T21" fmla="*/ 31 h 299"/>
                  <a:gd name="T22" fmla="*/ 142 w 284"/>
                  <a:gd name="T23" fmla="*/ 31 h 299"/>
                  <a:gd name="T24" fmla="*/ 142 w 284"/>
                  <a:gd name="T2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4" h="299">
                    <a:moveTo>
                      <a:pt x="0" y="195"/>
                    </a:moveTo>
                    <a:lnTo>
                      <a:pt x="0" y="195"/>
                    </a:lnTo>
                    <a:lnTo>
                      <a:pt x="0" y="216"/>
                    </a:lnTo>
                    <a:lnTo>
                      <a:pt x="0" y="299"/>
                    </a:lnTo>
                    <a:lnTo>
                      <a:pt x="284" y="299"/>
                    </a:lnTo>
                    <a:lnTo>
                      <a:pt x="142" y="299"/>
                    </a:lnTo>
                    <a:lnTo>
                      <a:pt x="142" y="297"/>
                    </a:lnTo>
                    <a:lnTo>
                      <a:pt x="0" y="297"/>
                    </a:lnTo>
                    <a:lnTo>
                      <a:pt x="0" y="195"/>
                    </a:lnTo>
                    <a:moveTo>
                      <a:pt x="142" y="0"/>
                    </a:moveTo>
                    <a:lnTo>
                      <a:pt x="121" y="31"/>
                    </a:lnTo>
                    <a:lnTo>
                      <a:pt x="142" y="31"/>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81" name="Freeform 217"/>
              <p:cNvSpPr/>
              <p:nvPr/>
            </p:nvSpPr>
            <p:spPr bwMode="auto">
              <a:xfrm>
                <a:off x="7408956" y="1800790"/>
                <a:ext cx="225425" cy="422275"/>
              </a:xfrm>
              <a:custGeom>
                <a:avLst/>
                <a:gdLst>
                  <a:gd name="T0" fmla="*/ 142 w 142"/>
                  <a:gd name="T1" fmla="*/ 0 h 266"/>
                  <a:gd name="T2" fmla="*/ 121 w 142"/>
                  <a:gd name="T3" fmla="*/ 0 h 266"/>
                  <a:gd name="T4" fmla="*/ 0 w 142"/>
                  <a:gd name="T5" fmla="*/ 164 h 266"/>
                  <a:gd name="T6" fmla="*/ 0 w 142"/>
                  <a:gd name="T7" fmla="*/ 266 h 266"/>
                  <a:gd name="T8" fmla="*/ 142 w 142"/>
                  <a:gd name="T9" fmla="*/ 266 h 266"/>
                  <a:gd name="T10" fmla="*/ 142 w 142"/>
                  <a:gd name="T11" fmla="*/ 0 h 266"/>
                </a:gdLst>
                <a:ahLst/>
                <a:cxnLst>
                  <a:cxn ang="0">
                    <a:pos x="T0" y="T1"/>
                  </a:cxn>
                  <a:cxn ang="0">
                    <a:pos x="T2" y="T3"/>
                  </a:cxn>
                  <a:cxn ang="0">
                    <a:pos x="T4" y="T5"/>
                  </a:cxn>
                  <a:cxn ang="0">
                    <a:pos x="T6" y="T7"/>
                  </a:cxn>
                  <a:cxn ang="0">
                    <a:pos x="T8" y="T9"/>
                  </a:cxn>
                  <a:cxn ang="0">
                    <a:pos x="T10" y="T11"/>
                  </a:cxn>
                </a:cxnLst>
                <a:rect l="0" t="0" r="r" b="b"/>
                <a:pathLst>
                  <a:path w="142" h="266">
                    <a:moveTo>
                      <a:pt x="142" y="0"/>
                    </a:moveTo>
                    <a:lnTo>
                      <a:pt x="121" y="0"/>
                    </a:lnTo>
                    <a:lnTo>
                      <a:pt x="0" y="164"/>
                    </a:lnTo>
                    <a:lnTo>
                      <a:pt x="0" y="266"/>
                    </a:lnTo>
                    <a:lnTo>
                      <a:pt x="142" y="266"/>
                    </a:lnTo>
                    <a:lnTo>
                      <a:pt x="142" y="0"/>
                    </a:lnTo>
                    <a:close/>
                  </a:path>
                </a:pathLst>
              </a:custGeom>
              <a:solidFill>
                <a:srgbClr val="37716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82" name="Freeform 218"/>
              <p:cNvSpPr/>
              <p:nvPr/>
            </p:nvSpPr>
            <p:spPr bwMode="auto">
              <a:xfrm>
                <a:off x="7408956" y="1800790"/>
                <a:ext cx="225425" cy="422275"/>
              </a:xfrm>
              <a:custGeom>
                <a:avLst/>
                <a:gdLst>
                  <a:gd name="T0" fmla="*/ 142 w 142"/>
                  <a:gd name="T1" fmla="*/ 0 h 266"/>
                  <a:gd name="T2" fmla="*/ 121 w 142"/>
                  <a:gd name="T3" fmla="*/ 0 h 266"/>
                  <a:gd name="T4" fmla="*/ 0 w 142"/>
                  <a:gd name="T5" fmla="*/ 164 h 266"/>
                  <a:gd name="T6" fmla="*/ 0 w 142"/>
                  <a:gd name="T7" fmla="*/ 266 h 266"/>
                  <a:gd name="T8" fmla="*/ 142 w 142"/>
                  <a:gd name="T9" fmla="*/ 266 h 266"/>
                  <a:gd name="T10" fmla="*/ 142 w 142"/>
                  <a:gd name="T11" fmla="*/ 0 h 266"/>
                </a:gdLst>
                <a:ahLst/>
                <a:cxnLst>
                  <a:cxn ang="0">
                    <a:pos x="T0" y="T1"/>
                  </a:cxn>
                  <a:cxn ang="0">
                    <a:pos x="T2" y="T3"/>
                  </a:cxn>
                  <a:cxn ang="0">
                    <a:pos x="T4" y="T5"/>
                  </a:cxn>
                  <a:cxn ang="0">
                    <a:pos x="T6" y="T7"/>
                  </a:cxn>
                  <a:cxn ang="0">
                    <a:pos x="T8" y="T9"/>
                  </a:cxn>
                  <a:cxn ang="0">
                    <a:pos x="T10" y="T11"/>
                  </a:cxn>
                </a:cxnLst>
                <a:rect l="0" t="0" r="r" b="b"/>
                <a:pathLst>
                  <a:path w="142" h="266">
                    <a:moveTo>
                      <a:pt x="142" y="0"/>
                    </a:moveTo>
                    <a:lnTo>
                      <a:pt x="121" y="0"/>
                    </a:lnTo>
                    <a:lnTo>
                      <a:pt x="0" y="164"/>
                    </a:lnTo>
                    <a:lnTo>
                      <a:pt x="0" y="266"/>
                    </a:lnTo>
                    <a:lnTo>
                      <a:pt x="142" y="266"/>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83" name="Freeform 219"/>
              <p:cNvSpPr>
                <a:spLocks noEditPoints="1"/>
              </p:cNvSpPr>
              <p:nvPr/>
            </p:nvSpPr>
            <p:spPr bwMode="auto">
              <a:xfrm>
                <a:off x="7634381" y="1440428"/>
                <a:ext cx="225425" cy="785813"/>
              </a:xfrm>
              <a:custGeom>
                <a:avLst/>
                <a:gdLst>
                  <a:gd name="T0" fmla="*/ 142 w 142"/>
                  <a:gd name="T1" fmla="*/ 493 h 495"/>
                  <a:gd name="T2" fmla="*/ 0 w 142"/>
                  <a:gd name="T3" fmla="*/ 493 h 495"/>
                  <a:gd name="T4" fmla="*/ 0 w 142"/>
                  <a:gd name="T5" fmla="*/ 495 h 495"/>
                  <a:gd name="T6" fmla="*/ 142 w 142"/>
                  <a:gd name="T7" fmla="*/ 495 h 495"/>
                  <a:gd name="T8" fmla="*/ 142 w 142"/>
                  <a:gd name="T9" fmla="*/ 493 h 495"/>
                  <a:gd name="T10" fmla="*/ 142 w 142"/>
                  <a:gd name="T11" fmla="*/ 0 h 495"/>
                  <a:gd name="T12" fmla="*/ 0 w 142"/>
                  <a:gd name="T13" fmla="*/ 196 h 495"/>
                  <a:gd name="T14" fmla="*/ 0 w 142"/>
                  <a:gd name="T15" fmla="*/ 227 h 495"/>
                  <a:gd name="T16" fmla="*/ 142 w 142"/>
                  <a:gd name="T17" fmla="*/ 227 h 495"/>
                  <a:gd name="T18" fmla="*/ 142 w 142"/>
                  <a:gd name="T19"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495">
                    <a:moveTo>
                      <a:pt x="142" y="493"/>
                    </a:moveTo>
                    <a:lnTo>
                      <a:pt x="0" y="493"/>
                    </a:lnTo>
                    <a:lnTo>
                      <a:pt x="0" y="495"/>
                    </a:lnTo>
                    <a:lnTo>
                      <a:pt x="142" y="495"/>
                    </a:lnTo>
                    <a:lnTo>
                      <a:pt x="142" y="493"/>
                    </a:lnTo>
                    <a:close/>
                    <a:moveTo>
                      <a:pt x="142" y="0"/>
                    </a:moveTo>
                    <a:lnTo>
                      <a:pt x="0" y="196"/>
                    </a:lnTo>
                    <a:lnTo>
                      <a:pt x="0" y="227"/>
                    </a:lnTo>
                    <a:lnTo>
                      <a:pt x="142" y="227"/>
                    </a:lnTo>
                    <a:lnTo>
                      <a:pt x="142" y="0"/>
                    </a:lnTo>
                    <a:close/>
                  </a:path>
                </a:pathLst>
              </a:custGeom>
              <a:solidFill>
                <a:srgbClr val="3A757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84" name="Freeform 220"/>
              <p:cNvSpPr>
                <a:spLocks noEditPoints="1"/>
              </p:cNvSpPr>
              <p:nvPr/>
            </p:nvSpPr>
            <p:spPr bwMode="auto">
              <a:xfrm>
                <a:off x="7634381" y="1440428"/>
                <a:ext cx="225425" cy="785813"/>
              </a:xfrm>
              <a:custGeom>
                <a:avLst/>
                <a:gdLst>
                  <a:gd name="T0" fmla="*/ 142 w 142"/>
                  <a:gd name="T1" fmla="*/ 493 h 495"/>
                  <a:gd name="T2" fmla="*/ 0 w 142"/>
                  <a:gd name="T3" fmla="*/ 493 h 495"/>
                  <a:gd name="T4" fmla="*/ 0 w 142"/>
                  <a:gd name="T5" fmla="*/ 495 h 495"/>
                  <a:gd name="T6" fmla="*/ 142 w 142"/>
                  <a:gd name="T7" fmla="*/ 495 h 495"/>
                  <a:gd name="T8" fmla="*/ 142 w 142"/>
                  <a:gd name="T9" fmla="*/ 493 h 495"/>
                  <a:gd name="T10" fmla="*/ 142 w 142"/>
                  <a:gd name="T11" fmla="*/ 0 h 495"/>
                  <a:gd name="T12" fmla="*/ 0 w 142"/>
                  <a:gd name="T13" fmla="*/ 196 h 495"/>
                  <a:gd name="T14" fmla="*/ 0 w 142"/>
                  <a:gd name="T15" fmla="*/ 227 h 495"/>
                  <a:gd name="T16" fmla="*/ 142 w 142"/>
                  <a:gd name="T17" fmla="*/ 227 h 495"/>
                  <a:gd name="T18" fmla="*/ 142 w 142"/>
                  <a:gd name="T19"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495">
                    <a:moveTo>
                      <a:pt x="142" y="493"/>
                    </a:moveTo>
                    <a:lnTo>
                      <a:pt x="0" y="493"/>
                    </a:lnTo>
                    <a:lnTo>
                      <a:pt x="0" y="495"/>
                    </a:lnTo>
                    <a:lnTo>
                      <a:pt x="142" y="495"/>
                    </a:lnTo>
                    <a:lnTo>
                      <a:pt x="142" y="493"/>
                    </a:lnTo>
                    <a:moveTo>
                      <a:pt x="142" y="0"/>
                    </a:moveTo>
                    <a:lnTo>
                      <a:pt x="0" y="196"/>
                    </a:lnTo>
                    <a:lnTo>
                      <a:pt x="0" y="227"/>
                    </a:lnTo>
                    <a:lnTo>
                      <a:pt x="142" y="227"/>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85" name="Freeform 221"/>
              <p:cNvSpPr/>
              <p:nvPr/>
            </p:nvSpPr>
            <p:spPr bwMode="auto">
              <a:xfrm>
                <a:off x="7634381" y="1800790"/>
                <a:ext cx="225425" cy="422275"/>
              </a:xfrm>
              <a:custGeom>
                <a:avLst/>
                <a:gdLst>
                  <a:gd name="T0" fmla="*/ 142 w 142"/>
                  <a:gd name="T1" fmla="*/ 0 h 266"/>
                  <a:gd name="T2" fmla="*/ 0 w 142"/>
                  <a:gd name="T3" fmla="*/ 0 h 266"/>
                  <a:gd name="T4" fmla="*/ 0 w 142"/>
                  <a:gd name="T5" fmla="*/ 266 h 266"/>
                  <a:gd name="T6" fmla="*/ 142 w 142"/>
                  <a:gd name="T7" fmla="*/ 266 h 266"/>
                  <a:gd name="T8" fmla="*/ 142 w 142"/>
                  <a:gd name="T9" fmla="*/ 199 h 266"/>
                  <a:gd name="T10" fmla="*/ 43 w 142"/>
                  <a:gd name="T11" fmla="*/ 199 h 266"/>
                  <a:gd name="T12" fmla="*/ 142 w 142"/>
                  <a:gd name="T13" fmla="*/ 62 h 266"/>
                  <a:gd name="T14" fmla="*/ 142 w 142"/>
                  <a:gd name="T15" fmla="*/ 0 h 2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266">
                    <a:moveTo>
                      <a:pt x="142" y="0"/>
                    </a:moveTo>
                    <a:lnTo>
                      <a:pt x="0" y="0"/>
                    </a:lnTo>
                    <a:lnTo>
                      <a:pt x="0" y="266"/>
                    </a:lnTo>
                    <a:lnTo>
                      <a:pt x="142" y="266"/>
                    </a:lnTo>
                    <a:lnTo>
                      <a:pt x="142" y="199"/>
                    </a:lnTo>
                    <a:lnTo>
                      <a:pt x="43" y="199"/>
                    </a:lnTo>
                    <a:lnTo>
                      <a:pt x="142" y="62"/>
                    </a:lnTo>
                    <a:lnTo>
                      <a:pt x="142" y="0"/>
                    </a:lnTo>
                    <a:close/>
                  </a:path>
                </a:pathLst>
              </a:custGeom>
              <a:solidFill>
                <a:srgbClr val="2F605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86" name="Freeform 222"/>
              <p:cNvSpPr/>
              <p:nvPr/>
            </p:nvSpPr>
            <p:spPr bwMode="auto">
              <a:xfrm>
                <a:off x="7634381" y="1800790"/>
                <a:ext cx="225425" cy="422275"/>
              </a:xfrm>
              <a:custGeom>
                <a:avLst/>
                <a:gdLst>
                  <a:gd name="T0" fmla="*/ 142 w 142"/>
                  <a:gd name="T1" fmla="*/ 0 h 266"/>
                  <a:gd name="T2" fmla="*/ 0 w 142"/>
                  <a:gd name="T3" fmla="*/ 0 h 266"/>
                  <a:gd name="T4" fmla="*/ 0 w 142"/>
                  <a:gd name="T5" fmla="*/ 266 h 266"/>
                  <a:gd name="T6" fmla="*/ 142 w 142"/>
                  <a:gd name="T7" fmla="*/ 266 h 266"/>
                  <a:gd name="T8" fmla="*/ 142 w 142"/>
                  <a:gd name="T9" fmla="*/ 199 h 266"/>
                  <a:gd name="T10" fmla="*/ 43 w 142"/>
                  <a:gd name="T11" fmla="*/ 199 h 266"/>
                  <a:gd name="T12" fmla="*/ 142 w 142"/>
                  <a:gd name="T13" fmla="*/ 62 h 266"/>
                  <a:gd name="T14" fmla="*/ 142 w 142"/>
                  <a:gd name="T15" fmla="*/ 0 h 2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266">
                    <a:moveTo>
                      <a:pt x="142" y="0"/>
                    </a:moveTo>
                    <a:lnTo>
                      <a:pt x="0" y="0"/>
                    </a:lnTo>
                    <a:lnTo>
                      <a:pt x="0" y="266"/>
                    </a:lnTo>
                    <a:lnTo>
                      <a:pt x="142" y="266"/>
                    </a:lnTo>
                    <a:lnTo>
                      <a:pt x="142" y="199"/>
                    </a:lnTo>
                    <a:lnTo>
                      <a:pt x="43" y="199"/>
                    </a:lnTo>
                    <a:lnTo>
                      <a:pt x="142" y="62"/>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87" name="Freeform 223"/>
              <p:cNvSpPr/>
              <p:nvPr/>
            </p:nvSpPr>
            <p:spPr bwMode="auto">
              <a:xfrm>
                <a:off x="8580531" y="295840"/>
                <a:ext cx="112713" cy="1746250"/>
              </a:xfrm>
              <a:custGeom>
                <a:avLst/>
                <a:gdLst>
                  <a:gd name="T0" fmla="*/ 71 w 71"/>
                  <a:gd name="T1" fmla="*/ 0 h 1100"/>
                  <a:gd name="T2" fmla="*/ 0 w 71"/>
                  <a:gd name="T3" fmla="*/ 97 h 1100"/>
                  <a:gd name="T4" fmla="*/ 0 w 71"/>
                  <a:gd name="T5" fmla="*/ 977 h 1100"/>
                  <a:gd name="T6" fmla="*/ 0 w 71"/>
                  <a:gd name="T7" fmla="*/ 1100 h 1100"/>
                  <a:gd name="T8" fmla="*/ 71 w 71"/>
                  <a:gd name="T9" fmla="*/ 1100 h 1100"/>
                  <a:gd name="T10" fmla="*/ 71 w 71"/>
                  <a:gd name="T11" fmla="*/ 917 h 1100"/>
                  <a:gd name="T12" fmla="*/ 71 w 71"/>
                  <a:gd name="T13" fmla="*/ 0 h 1100"/>
                </a:gdLst>
                <a:ahLst/>
                <a:cxnLst>
                  <a:cxn ang="0">
                    <a:pos x="T0" y="T1"/>
                  </a:cxn>
                  <a:cxn ang="0">
                    <a:pos x="T2" y="T3"/>
                  </a:cxn>
                  <a:cxn ang="0">
                    <a:pos x="T4" y="T5"/>
                  </a:cxn>
                  <a:cxn ang="0">
                    <a:pos x="T6" y="T7"/>
                  </a:cxn>
                  <a:cxn ang="0">
                    <a:pos x="T8" y="T9"/>
                  </a:cxn>
                  <a:cxn ang="0">
                    <a:pos x="T10" y="T11"/>
                  </a:cxn>
                  <a:cxn ang="0">
                    <a:pos x="T12" y="T13"/>
                  </a:cxn>
                </a:cxnLst>
                <a:rect l="0" t="0" r="r" b="b"/>
                <a:pathLst>
                  <a:path w="71" h="1100">
                    <a:moveTo>
                      <a:pt x="71" y="0"/>
                    </a:moveTo>
                    <a:lnTo>
                      <a:pt x="0" y="97"/>
                    </a:lnTo>
                    <a:lnTo>
                      <a:pt x="0" y="977"/>
                    </a:lnTo>
                    <a:lnTo>
                      <a:pt x="0" y="1100"/>
                    </a:lnTo>
                    <a:lnTo>
                      <a:pt x="71" y="1100"/>
                    </a:lnTo>
                    <a:lnTo>
                      <a:pt x="71" y="917"/>
                    </a:lnTo>
                    <a:lnTo>
                      <a:pt x="71" y="0"/>
                    </a:lnTo>
                    <a:close/>
                  </a:path>
                </a:pathLst>
              </a:custGeom>
              <a:solidFill>
                <a:srgbClr val="1A292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88" name="Freeform 224"/>
              <p:cNvSpPr/>
              <p:nvPr/>
            </p:nvSpPr>
            <p:spPr bwMode="auto">
              <a:xfrm>
                <a:off x="8580531" y="295840"/>
                <a:ext cx="112713" cy="1746250"/>
              </a:xfrm>
              <a:custGeom>
                <a:avLst/>
                <a:gdLst>
                  <a:gd name="T0" fmla="*/ 71 w 71"/>
                  <a:gd name="T1" fmla="*/ 0 h 1100"/>
                  <a:gd name="T2" fmla="*/ 0 w 71"/>
                  <a:gd name="T3" fmla="*/ 97 h 1100"/>
                  <a:gd name="T4" fmla="*/ 0 w 71"/>
                  <a:gd name="T5" fmla="*/ 977 h 1100"/>
                  <a:gd name="T6" fmla="*/ 0 w 71"/>
                  <a:gd name="T7" fmla="*/ 1100 h 1100"/>
                  <a:gd name="T8" fmla="*/ 71 w 71"/>
                  <a:gd name="T9" fmla="*/ 1100 h 1100"/>
                  <a:gd name="T10" fmla="*/ 71 w 71"/>
                  <a:gd name="T11" fmla="*/ 917 h 1100"/>
                  <a:gd name="T12" fmla="*/ 71 w 71"/>
                  <a:gd name="T13" fmla="*/ 0 h 1100"/>
                </a:gdLst>
                <a:ahLst/>
                <a:cxnLst>
                  <a:cxn ang="0">
                    <a:pos x="T0" y="T1"/>
                  </a:cxn>
                  <a:cxn ang="0">
                    <a:pos x="T2" y="T3"/>
                  </a:cxn>
                  <a:cxn ang="0">
                    <a:pos x="T4" y="T5"/>
                  </a:cxn>
                  <a:cxn ang="0">
                    <a:pos x="T6" y="T7"/>
                  </a:cxn>
                  <a:cxn ang="0">
                    <a:pos x="T8" y="T9"/>
                  </a:cxn>
                  <a:cxn ang="0">
                    <a:pos x="T10" y="T11"/>
                  </a:cxn>
                  <a:cxn ang="0">
                    <a:pos x="T12" y="T13"/>
                  </a:cxn>
                </a:cxnLst>
                <a:rect l="0" t="0" r="r" b="b"/>
                <a:pathLst>
                  <a:path w="71" h="1100">
                    <a:moveTo>
                      <a:pt x="71" y="0"/>
                    </a:moveTo>
                    <a:lnTo>
                      <a:pt x="0" y="97"/>
                    </a:lnTo>
                    <a:lnTo>
                      <a:pt x="0" y="977"/>
                    </a:lnTo>
                    <a:lnTo>
                      <a:pt x="0" y="1100"/>
                    </a:lnTo>
                    <a:lnTo>
                      <a:pt x="71" y="1100"/>
                    </a:lnTo>
                    <a:lnTo>
                      <a:pt x="71" y="917"/>
                    </a:lnTo>
                    <a:lnTo>
                      <a:pt x="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93" name="Freeform 229"/>
              <p:cNvSpPr>
                <a:spLocks noEditPoints="1"/>
              </p:cNvSpPr>
              <p:nvPr/>
            </p:nvSpPr>
            <p:spPr bwMode="auto">
              <a:xfrm>
                <a:off x="8129681" y="762565"/>
                <a:ext cx="225425" cy="768350"/>
              </a:xfrm>
              <a:custGeom>
                <a:avLst/>
                <a:gdLst>
                  <a:gd name="T0" fmla="*/ 24 w 60"/>
                  <a:gd name="T1" fmla="*/ 49 h 204"/>
                  <a:gd name="T2" fmla="*/ 0 w 60"/>
                  <a:gd name="T3" fmla="*/ 82 h 204"/>
                  <a:gd name="T4" fmla="*/ 0 w 60"/>
                  <a:gd name="T5" fmla="*/ 204 h 204"/>
                  <a:gd name="T6" fmla="*/ 24 w 60"/>
                  <a:gd name="T7" fmla="*/ 170 h 204"/>
                  <a:gd name="T8" fmla="*/ 24 w 60"/>
                  <a:gd name="T9" fmla="*/ 49 h 204"/>
                  <a:gd name="T10" fmla="*/ 60 w 60"/>
                  <a:gd name="T11" fmla="*/ 0 h 204"/>
                  <a:gd name="T12" fmla="*/ 59 w 60"/>
                  <a:gd name="T13" fmla="*/ 1 h 204"/>
                  <a:gd name="T14" fmla="*/ 60 w 60"/>
                  <a:gd name="T15" fmla="*/ 1 h 204"/>
                  <a:gd name="T16" fmla="*/ 60 w 60"/>
                  <a:gd name="T17" fmla="*/ 1 h 204"/>
                  <a:gd name="T18" fmla="*/ 60 w 60"/>
                  <a:gd name="T1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204">
                    <a:moveTo>
                      <a:pt x="24" y="49"/>
                    </a:moveTo>
                    <a:cubicBezTo>
                      <a:pt x="0" y="82"/>
                      <a:pt x="0" y="82"/>
                      <a:pt x="0" y="82"/>
                    </a:cubicBezTo>
                    <a:cubicBezTo>
                      <a:pt x="0" y="204"/>
                      <a:pt x="0" y="204"/>
                      <a:pt x="0" y="204"/>
                    </a:cubicBezTo>
                    <a:cubicBezTo>
                      <a:pt x="24" y="170"/>
                      <a:pt x="24" y="170"/>
                      <a:pt x="24" y="170"/>
                    </a:cubicBezTo>
                    <a:cubicBezTo>
                      <a:pt x="24" y="49"/>
                      <a:pt x="24" y="49"/>
                      <a:pt x="24" y="49"/>
                    </a:cubicBezTo>
                    <a:moveTo>
                      <a:pt x="60" y="0"/>
                    </a:moveTo>
                    <a:cubicBezTo>
                      <a:pt x="59" y="1"/>
                      <a:pt x="59" y="1"/>
                      <a:pt x="59" y="1"/>
                    </a:cubicBezTo>
                    <a:cubicBezTo>
                      <a:pt x="60" y="1"/>
                      <a:pt x="60" y="1"/>
                      <a:pt x="60" y="1"/>
                    </a:cubicBezTo>
                    <a:cubicBezTo>
                      <a:pt x="60" y="1"/>
                      <a:pt x="60" y="1"/>
                      <a:pt x="60" y="1"/>
                    </a:cubicBezTo>
                    <a:cubicBezTo>
                      <a:pt x="60" y="0"/>
                      <a:pt x="60" y="0"/>
                      <a:pt x="60" y="0"/>
                    </a:cubicBezTo>
                  </a:path>
                </a:pathLst>
              </a:custGeom>
              <a:solidFill>
                <a:srgbClr val="D3C08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94" name="Freeform 230"/>
              <p:cNvSpPr/>
              <p:nvPr/>
            </p:nvSpPr>
            <p:spPr bwMode="auto">
              <a:xfrm>
                <a:off x="8220169" y="765740"/>
                <a:ext cx="134938" cy="636588"/>
              </a:xfrm>
              <a:custGeom>
                <a:avLst/>
                <a:gdLst>
                  <a:gd name="T0" fmla="*/ 36 w 36"/>
                  <a:gd name="T1" fmla="*/ 0 h 169"/>
                  <a:gd name="T2" fmla="*/ 35 w 36"/>
                  <a:gd name="T3" fmla="*/ 0 h 169"/>
                  <a:gd name="T4" fmla="*/ 0 w 36"/>
                  <a:gd name="T5" fmla="*/ 48 h 169"/>
                  <a:gd name="T6" fmla="*/ 0 w 36"/>
                  <a:gd name="T7" fmla="*/ 169 h 169"/>
                  <a:gd name="T8" fmla="*/ 36 w 36"/>
                  <a:gd name="T9" fmla="*/ 120 h 169"/>
                  <a:gd name="T10" fmla="*/ 36 w 36"/>
                  <a:gd name="T11" fmla="*/ 0 h 169"/>
                  <a:gd name="T12" fmla="*/ 36 w 36"/>
                  <a:gd name="T13" fmla="*/ 0 h 169"/>
                </a:gdLst>
                <a:ahLst/>
                <a:cxnLst>
                  <a:cxn ang="0">
                    <a:pos x="T0" y="T1"/>
                  </a:cxn>
                  <a:cxn ang="0">
                    <a:pos x="T2" y="T3"/>
                  </a:cxn>
                  <a:cxn ang="0">
                    <a:pos x="T4" y="T5"/>
                  </a:cxn>
                  <a:cxn ang="0">
                    <a:pos x="T6" y="T7"/>
                  </a:cxn>
                  <a:cxn ang="0">
                    <a:pos x="T8" y="T9"/>
                  </a:cxn>
                  <a:cxn ang="0">
                    <a:pos x="T10" y="T11"/>
                  </a:cxn>
                  <a:cxn ang="0">
                    <a:pos x="T12" y="T13"/>
                  </a:cxn>
                </a:cxnLst>
                <a:rect l="0" t="0" r="r" b="b"/>
                <a:pathLst>
                  <a:path w="36" h="169">
                    <a:moveTo>
                      <a:pt x="36" y="0"/>
                    </a:moveTo>
                    <a:cubicBezTo>
                      <a:pt x="36" y="0"/>
                      <a:pt x="36" y="0"/>
                      <a:pt x="35" y="0"/>
                    </a:cubicBezTo>
                    <a:cubicBezTo>
                      <a:pt x="0" y="48"/>
                      <a:pt x="0" y="48"/>
                      <a:pt x="0" y="48"/>
                    </a:cubicBezTo>
                    <a:cubicBezTo>
                      <a:pt x="0" y="169"/>
                      <a:pt x="0" y="169"/>
                      <a:pt x="0" y="169"/>
                    </a:cubicBezTo>
                    <a:cubicBezTo>
                      <a:pt x="36" y="120"/>
                      <a:pt x="36" y="120"/>
                      <a:pt x="36" y="120"/>
                    </a:cubicBezTo>
                    <a:cubicBezTo>
                      <a:pt x="36" y="0"/>
                      <a:pt x="36" y="0"/>
                      <a:pt x="36" y="0"/>
                    </a:cubicBezTo>
                    <a:cubicBezTo>
                      <a:pt x="36" y="0"/>
                      <a:pt x="36" y="0"/>
                      <a:pt x="36" y="0"/>
                    </a:cubicBezTo>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95" name="Freeform 231"/>
              <p:cNvSpPr/>
              <p:nvPr/>
            </p:nvSpPr>
            <p:spPr bwMode="auto">
              <a:xfrm>
                <a:off x="8129681" y="2116703"/>
                <a:ext cx="450850" cy="109538"/>
              </a:xfrm>
              <a:custGeom>
                <a:avLst/>
                <a:gdLst>
                  <a:gd name="T0" fmla="*/ 142 w 284"/>
                  <a:gd name="T1" fmla="*/ 0 h 69"/>
                  <a:gd name="T2" fmla="*/ 0 w 284"/>
                  <a:gd name="T3" fmla="*/ 0 h 69"/>
                  <a:gd name="T4" fmla="*/ 0 w 284"/>
                  <a:gd name="T5" fmla="*/ 69 h 69"/>
                  <a:gd name="T6" fmla="*/ 284 w 284"/>
                  <a:gd name="T7" fmla="*/ 69 h 69"/>
                  <a:gd name="T8" fmla="*/ 142 w 284"/>
                  <a:gd name="T9" fmla="*/ 69 h 69"/>
                  <a:gd name="T10" fmla="*/ 142 w 284"/>
                  <a:gd name="T11" fmla="*/ 0 h 69"/>
                </a:gdLst>
                <a:ahLst/>
                <a:cxnLst>
                  <a:cxn ang="0">
                    <a:pos x="T0" y="T1"/>
                  </a:cxn>
                  <a:cxn ang="0">
                    <a:pos x="T2" y="T3"/>
                  </a:cxn>
                  <a:cxn ang="0">
                    <a:pos x="T4" y="T5"/>
                  </a:cxn>
                  <a:cxn ang="0">
                    <a:pos x="T6" y="T7"/>
                  </a:cxn>
                  <a:cxn ang="0">
                    <a:pos x="T8" y="T9"/>
                  </a:cxn>
                  <a:cxn ang="0">
                    <a:pos x="T10" y="T11"/>
                  </a:cxn>
                </a:cxnLst>
                <a:rect l="0" t="0" r="r" b="b"/>
                <a:pathLst>
                  <a:path w="284" h="69">
                    <a:moveTo>
                      <a:pt x="142" y="0"/>
                    </a:moveTo>
                    <a:lnTo>
                      <a:pt x="0" y="0"/>
                    </a:lnTo>
                    <a:lnTo>
                      <a:pt x="0" y="69"/>
                    </a:lnTo>
                    <a:lnTo>
                      <a:pt x="284" y="69"/>
                    </a:lnTo>
                    <a:lnTo>
                      <a:pt x="142" y="69"/>
                    </a:lnTo>
                    <a:lnTo>
                      <a:pt x="142" y="0"/>
                    </a:lnTo>
                    <a:close/>
                  </a:path>
                </a:pathLst>
              </a:custGeom>
              <a:solidFill>
                <a:srgbClr val="B9A56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96" name="Freeform 232"/>
              <p:cNvSpPr/>
              <p:nvPr/>
            </p:nvSpPr>
            <p:spPr bwMode="auto">
              <a:xfrm>
                <a:off x="8129681" y="2116703"/>
                <a:ext cx="450850" cy="109538"/>
              </a:xfrm>
              <a:custGeom>
                <a:avLst/>
                <a:gdLst>
                  <a:gd name="T0" fmla="*/ 142 w 284"/>
                  <a:gd name="T1" fmla="*/ 0 h 69"/>
                  <a:gd name="T2" fmla="*/ 0 w 284"/>
                  <a:gd name="T3" fmla="*/ 0 h 69"/>
                  <a:gd name="T4" fmla="*/ 0 w 284"/>
                  <a:gd name="T5" fmla="*/ 69 h 69"/>
                  <a:gd name="T6" fmla="*/ 284 w 284"/>
                  <a:gd name="T7" fmla="*/ 69 h 69"/>
                  <a:gd name="T8" fmla="*/ 142 w 284"/>
                  <a:gd name="T9" fmla="*/ 69 h 69"/>
                  <a:gd name="T10" fmla="*/ 142 w 284"/>
                  <a:gd name="T11" fmla="*/ 0 h 69"/>
                </a:gdLst>
                <a:ahLst/>
                <a:cxnLst>
                  <a:cxn ang="0">
                    <a:pos x="T0" y="T1"/>
                  </a:cxn>
                  <a:cxn ang="0">
                    <a:pos x="T2" y="T3"/>
                  </a:cxn>
                  <a:cxn ang="0">
                    <a:pos x="T4" y="T5"/>
                  </a:cxn>
                  <a:cxn ang="0">
                    <a:pos x="T6" y="T7"/>
                  </a:cxn>
                  <a:cxn ang="0">
                    <a:pos x="T8" y="T9"/>
                  </a:cxn>
                  <a:cxn ang="0">
                    <a:pos x="T10" y="T11"/>
                  </a:cxn>
                </a:cxnLst>
                <a:rect l="0" t="0" r="r" b="b"/>
                <a:pathLst>
                  <a:path w="284" h="69">
                    <a:moveTo>
                      <a:pt x="142" y="0"/>
                    </a:moveTo>
                    <a:lnTo>
                      <a:pt x="0" y="0"/>
                    </a:lnTo>
                    <a:lnTo>
                      <a:pt x="0" y="69"/>
                    </a:lnTo>
                    <a:lnTo>
                      <a:pt x="284" y="69"/>
                    </a:lnTo>
                    <a:lnTo>
                      <a:pt x="142" y="69"/>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97" name="Freeform 233"/>
              <p:cNvSpPr/>
              <p:nvPr/>
            </p:nvSpPr>
            <p:spPr bwMode="auto">
              <a:xfrm>
                <a:off x="8355106" y="449828"/>
                <a:ext cx="225425" cy="1397000"/>
              </a:xfrm>
              <a:custGeom>
                <a:avLst/>
                <a:gdLst>
                  <a:gd name="T0" fmla="*/ 60 w 60"/>
                  <a:gd name="T1" fmla="*/ 0 h 371"/>
                  <a:gd name="T2" fmla="*/ 0 w 60"/>
                  <a:gd name="T3" fmla="*/ 83 h 371"/>
                  <a:gd name="T4" fmla="*/ 0 w 60"/>
                  <a:gd name="T5" fmla="*/ 84 h 371"/>
                  <a:gd name="T6" fmla="*/ 36 w 60"/>
                  <a:gd name="T7" fmla="*/ 119 h 371"/>
                  <a:gd name="T8" fmla="*/ 36 w 60"/>
                  <a:gd name="T9" fmla="*/ 155 h 371"/>
                  <a:gd name="T10" fmla="*/ 40 w 60"/>
                  <a:gd name="T11" fmla="*/ 150 h 371"/>
                  <a:gd name="T12" fmla="*/ 40 w 60"/>
                  <a:gd name="T13" fmla="*/ 371 h 371"/>
                  <a:gd name="T14" fmla="*/ 60 w 60"/>
                  <a:gd name="T15" fmla="*/ 371 h 371"/>
                  <a:gd name="T16" fmla="*/ 60 w 60"/>
                  <a:gd name="T17"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371">
                    <a:moveTo>
                      <a:pt x="60" y="0"/>
                    </a:moveTo>
                    <a:cubicBezTo>
                      <a:pt x="0" y="83"/>
                      <a:pt x="0" y="83"/>
                      <a:pt x="0" y="83"/>
                    </a:cubicBezTo>
                    <a:cubicBezTo>
                      <a:pt x="0" y="84"/>
                      <a:pt x="0" y="84"/>
                      <a:pt x="0" y="84"/>
                    </a:cubicBezTo>
                    <a:cubicBezTo>
                      <a:pt x="20" y="84"/>
                      <a:pt x="36" y="100"/>
                      <a:pt x="36" y="119"/>
                    </a:cubicBezTo>
                    <a:cubicBezTo>
                      <a:pt x="36" y="155"/>
                      <a:pt x="36" y="155"/>
                      <a:pt x="36" y="155"/>
                    </a:cubicBezTo>
                    <a:cubicBezTo>
                      <a:pt x="40" y="150"/>
                      <a:pt x="40" y="150"/>
                      <a:pt x="40" y="150"/>
                    </a:cubicBezTo>
                    <a:cubicBezTo>
                      <a:pt x="40" y="371"/>
                      <a:pt x="40" y="371"/>
                      <a:pt x="40" y="371"/>
                    </a:cubicBezTo>
                    <a:cubicBezTo>
                      <a:pt x="60" y="371"/>
                      <a:pt x="60" y="371"/>
                      <a:pt x="60" y="371"/>
                    </a:cubicBezTo>
                    <a:cubicBezTo>
                      <a:pt x="60" y="0"/>
                      <a:pt x="60" y="0"/>
                      <a:pt x="60" y="0"/>
                    </a:cubicBezTo>
                  </a:path>
                </a:pathLst>
              </a:custGeom>
              <a:solidFill>
                <a:srgbClr val="B4A37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98" name="Freeform 234"/>
              <p:cNvSpPr/>
              <p:nvPr/>
            </p:nvSpPr>
            <p:spPr bwMode="auto">
              <a:xfrm>
                <a:off x="8355106" y="765740"/>
                <a:ext cx="134938" cy="452438"/>
              </a:xfrm>
              <a:custGeom>
                <a:avLst/>
                <a:gdLst>
                  <a:gd name="T0" fmla="*/ 0 w 36"/>
                  <a:gd name="T1" fmla="*/ 0 h 120"/>
                  <a:gd name="T2" fmla="*/ 0 w 36"/>
                  <a:gd name="T3" fmla="*/ 120 h 120"/>
                  <a:gd name="T4" fmla="*/ 36 w 36"/>
                  <a:gd name="T5" fmla="*/ 71 h 120"/>
                  <a:gd name="T6" fmla="*/ 36 w 36"/>
                  <a:gd name="T7" fmla="*/ 35 h 120"/>
                  <a:gd name="T8" fmla="*/ 0 w 36"/>
                  <a:gd name="T9" fmla="*/ 0 h 120"/>
                </a:gdLst>
                <a:ahLst/>
                <a:cxnLst>
                  <a:cxn ang="0">
                    <a:pos x="T0" y="T1"/>
                  </a:cxn>
                  <a:cxn ang="0">
                    <a:pos x="T2" y="T3"/>
                  </a:cxn>
                  <a:cxn ang="0">
                    <a:pos x="T4" y="T5"/>
                  </a:cxn>
                  <a:cxn ang="0">
                    <a:pos x="T6" y="T7"/>
                  </a:cxn>
                  <a:cxn ang="0">
                    <a:pos x="T8" y="T9"/>
                  </a:cxn>
                </a:cxnLst>
                <a:rect l="0" t="0" r="r" b="b"/>
                <a:pathLst>
                  <a:path w="36" h="120">
                    <a:moveTo>
                      <a:pt x="0" y="0"/>
                    </a:moveTo>
                    <a:cubicBezTo>
                      <a:pt x="0" y="120"/>
                      <a:pt x="0" y="120"/>
                      <a:pt x="0" y="120"/>
                    </a:cubicBezTo>
                    <a:cubicBezTo>
                      <a:pt x="36" y="71"/>
                      <a:pt x="36" y="71"/>
                      <a:pt x="36" y="71"/>
                    </a:cubicBezTo>
                    <a:cubicBezTo>
                      <a:pt x="36" y="35"/>
                      <a:pt x="36" y="35"/>
                      <a:pt x="36" y="35"/>
                    </a:cubicBezTo>
                    <a:cubicBezTo>
                      <a:pt x="36" y="16"/>
                      <a:pt x="20" y="0"/>
                      <a:pt x="0" y="0"/>
                    </a:cubicBezTo>
                  </a:path>
                </a:pathLst>
              </a:custGeom>
              <a:solidFill>
                <a:srgbClr val="B9B9B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199" name="Freeform 235"/>
              <p:cNvSpPr/>
              <p:nvPr/>
            </p:nvSpPr>
            <p:spPr bwMode="auto">
              <a:xfrm>
                <a:off x="8355106" y="1846828"/>
                <a:ext cx="225425" cy="379413"/>
              </a:xfrm>
              <a:custGeom>
                <a:avLst/>
                <a:gdLst>
                  <a:gd name="T0" fmla="*/ 142 w 142"/>
                  <a:gd name="T1" fmla="*/ 0 h 239"/>
                  <a:gd name="T2" fmla="*/ 142 w 142"/>
                  <a:gd name="T3" fmla="*/ 0 h 239"/>
                  <a:gd name="T4" fmla="*/ 95 w 142"/>
                  <a:gd name="T5" fmla="*/ 0 h 239"/>
                  <a:gd name="T6" fmla="*/ 95 w 142"/>
                  <a:gd name="T7" fmla="*/ 170 h 239"/>
                  <a:gd name="T8" fmla="*/ 0 w 142"/>
                  <a:gd name="T9" fmla="*/ 170 h 239"/>
                  <a:gd name="T10" fmla="*/ 0 w 142"/>
                  <a:gd name="T11" fmla="*/ 239 h 239"/>
                  <a:gd name="T12" fmla="*/ 142 w 142"/>
                  <a:gd name="T13" fmla="*/ 239 h 239"/>
                  <a:gd name="T14" fmla="*/ 142 w 142"/>
                  <a:gd name="T15" fmla="*/ 182 h 239"/>
                  <a:gd name="T16" fmla="*/ 142 w 142"/>
                  <a:gd name="T17" fmla="*/ 156 h 239"/>
                  <a:gd name="T18" fmla="*/ 142 w 142"/>
                  <a:gd name="T19" fmla="*/ 123 h 239"/>
                  <a:gd name="T20" fmla="*/ 142 w 142"/>
                  <a:gd name="T2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 h="239">
                    <a:moveTo>
                      <a:pt x="142" y="0"/>
                    </a:moveTo>
                    <a:lnTo>
                      <a:pt x="142" y="0"/>
                    </a:lnTo>
                    <a:lnTo>
                      <a:pt x="95" y="0"/>
                    </a:lnTo>
                    <a:lnTo>
                      <a:pt x="95" y="170"/>
                    </a:lnTo>
                    <a:lnTo>
                      <a:pt x="0" y="170"/>
                    </a:lnTo>
                    <a:lnTo>
                      <a:pt x="0" y="239"/>
                    </a:lnTo>
                    <a:lnTo>
                      <a:pt x="142" y="239"/>
                    </a:lnTo>
                    <a:lnTo>
                      <a:pt x="142" y="182"/>
                    </a:lnTo>
                    <a:lnTo>
                      <a:pt x="142" y="156"/>
                    </a:lnTo>
                    <a:lnTo>
                      <a:pt x="142" y="123"/>
                    </a:lnTo>
                    <a:lnTo>
                      <a:pt x="142" y="0"/>
                    </a:lnTo>
                    <a:close/>
                  </a:path>
                </a:pathLst>
              </a:custGeom>
              <a:solidFill>
                <a:srgbClr val="9D8C5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00" name="Freeform 236"/>
              <p:cNvSpPr/>
              <p:nvPr/>
            </p:nvSpPr>
            <p:spPr bwMode="auto">
              <a:xfrm>
                <a:off x="8355106" y="1846828"/>
                <a:ext cx="225425" cy="379413"/>
              </a:xfrm>
              <a:custGeom>
                <a:avLst/>
                <a:gdLst>
                  <a:gd name="T0" fmla="*/ 142 w 142"/>
                  <a:gd name="T1" fmla="*/ 0 h 239"/>
                  <a:gd name="T2" fmla="*/ 142 w 142"/>
                  <a:gd name="T3" fmla="*/ 0 h 239"/>
                  <a:gd name="T4" fmla="*/ 95 w 142"/>
                  <a:gd name="T5" fmla="*/ 0 h 239"/>
                  <a:gd name="T6" fmla="*/ 95 w 142"/>
                  <a:gd name="T7" fmla="*/ 170 h 239"/>
                  <a:gd name="T8" fmla="*/ 0 w 142"/>
                  <a:gd name="T9" fmla="*/ 170 h 239"/>
                  <a:gd name="T10" fmla="*/ 0 w 142"/>
                  <a:gd name="T11" fmla="*/ 239 h 239"/>
                  <a:gd name="T12" fmla="*/ 142 w 142"/>
                  <a:gd name="T13" fmla="*/ 239 h 239"/>
                  <a:gd name="T14" fmla="*/ 142 w 142"/>
                  <a:gd name="T15" fmla="*/ 182 h 239"/>
                  <a:gd name="T16" fmla="*/ 142 w 142"/>
                  <a:gd name="T17" fmla="*/ 156 h 239"/>
                  <a:gd name="T18" fmla="*/ 142 w 142"/>
                  <a:gd name="T19" fmla="*/ 123 h 239"/>
                  <a:gd name="T20" fmla="*/ 142 w 142"/>
                  <a:gd name="T21"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 h="239">
                    <a:moveTo>
                      <a:pt x="142" y="0"/>
                    </a:moveTo>
                    <a:lnTo>
                      <a:pt x="142" y="0"/>
                    </a:lnTo>
                    <a:lnTo>
                      <a:pt x="95" y="0"/>
                    </a:lnTo>
                    <a:lnTo>
                      <a:pt x="95" y="170"/>
                    </a:lnTo>
                    <a:lnTo>
                      <a:pt x="0" y="170"/>
                    </a:lnTo>
                    <a:lnTo>
                      <a:pt x="0" y="239"/>
                    </a:lnTo>
                    <a:lnTo>
                      <a:pt x="142" y="239"/>
                    </a:lnTo>
                    <a:lnTo>
                      <a:pt x="142" y="182"/>
                    </a:lnTo>
                    <a:lnTo>
                      <a:pt x="142" y="156"/>
                    </a:lnTo>
                    <a:lnTo>
                      <a:pt x="142" y="123"/>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01" name="Freeform 237"/>
              <p:cNvSpPr/>
              <p:nvPr/>
            </p:nvSpPr>
            <p:spPr bwMode="auto">
              <a:xfrm>
                <a:off x="7210519" y="2327840"/>
                <a:ext cx="3175" cy="60325"/>
              </a:xfrm>
              <a:custGeom>
                <a:avLst/>
                <a:gdLst>
                  <a:gd name="T0" fmla="*/ 2 w 2"/>
                  <a:gd name="T1" fmla="*/ 0 h 38"/>
                  <a:gd name="T2" fmla="*/ 2 w 2"/>
                  <a:gd name="T3" fmla="*/ 0 h 38"/>
                  <a:gd name="T4" fmla="*/ 0 w 2"/>
                  <a:gd name="T5" fmla="*/ 38 h 38"/>
                  <a:gd name="T6" fmla="*/ 0 w 2"/>
                  <a:gd name="T7" fmla="*/ 38 h 38"/>
                  <a:gd name="T8" fmla="*/ 2 w 2"/>
                  <a:gd name="T9" fmla="*/ 2 h 38"/>
                  <a:gd name="T10" fmla="*/ 2 w 2"/>
                  <a:gd name="T11" fmla="*/ 0 h 38"/>
                </a:gdLst>
                <a:ahLst/>
                <a:cxnLst>
                  <a:cxn ang="0">
                    <a:pos x="T0" y="T1"/>
                  </a:cxn>
                  <a:cxn ang="0">
                    <a:pos x="T2" y="T3"/>
                  </a:cxn>
                  <a:cxn ang="0">
                    <a:pos x="T4" y="T5"/>
                  </a:cxn>
                  <a:cxn ang="0">
                    <a:pos x="T6" y="T7"/>
                  </a:cxn>
                  <a:cxn ang="0">
                    <a:pos x="T8" y="T9"/>
                  </a:cxn>
                  <a:cxn ang="0">
                    <a:pos x="T10" y="T11"/>
                  </a:cxn>
                </a:cxnLst>
                <a:rect l="0" t="0" r="r" b="b"/>
                <a:pathLst>
                  <a:path w="2" h="38">
                    <a:moveTo>
                      <a:pt x="2" y="0"/>
                    </a:moveTo>
                    <a:lnTo>
                      <a:pt x="2" y="0"/>
                    </a:lnTo>
                    <a:lnTo>
                      <a:pt x="0" y="38"/>
                    </a:lnTo>
                    <a:lnTo>
                      <a:pt x="0" y="38"/>
                    </a:lnTo>
                    <a:lnTo>
                      <a:pt x="2" y="2"/>
                    </a:lnTo>
                    <a:lnTo>
                      <a:pt x="2" y="0"/>
                    </a:lnTo>
                    <a:close/>
                  </a:path>
                </a:pathLst>
              </a:custGeom>
              <a:solidFill>
                <a:srgbClr val="008FA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02" name="Freeform 238"/>
              <p:cNvSpPr/>
              <p:nvPr/>
            </p:nvSpPr>
            <p:spPr bwMode="auto">
              <a:xfrm>
                <a:off x="7210519" y="2327840"/>
                <a:ext cx="3175" cy="60325"/>
              </a:xfrm>
              <a:custGeom>
                <a:avLst/>
                <a:gdLst>
                  <a:gd name="T0" fmla="*/ 2 w 2"/>
                  <a:gd name="T1" fmla="*/ 0 h 38"/>
                  <a:gd name="T2" fmla="*/ 2 w 2"/>
                  <a:gd name="T3" fmla="*/ 0 h 38"/>
                  <a:gd name="T4" fmla="*/ 0 w 2"/>
                  <a:gd name="T5" fmla="*/ 38 h 38"/>
                  <a:gd name="T6" fmla="*/ 0 w 2"/>
                  <a:gd name="T7" fmla="*/ 38 h 38"/>
                  <a:gd name="T8" fmla="*/ 2 w 2"/>
                  <a:gd name="T9" fmla="*/ 2 h 38"/>
                  <a:gd name="T10" fmla="*/ 2 w 2"/>
                  <a:gd name="T11" fmla="*/ 0 h 38"/>
                </a:gdLst>
                <a:ahLst/>
                <a:cxnLst>
                  <a:cxn ang="0">
                    <a:pos x="T0" y="T1"/>
                  </a:cxn>
                  <a:cxn ang="0">
                    <a:pos x="T2" y="T3"/>
                  </a:cxn>
                  <a:cxn ang="0">
                    <a:pos x="T4" y="T5"/>
                  </a:cxn>
                  <a:cxn ang="0">
                    <a:pos x="T6" y="T7"/>
                  </a:cxn>
                  <a:cxn ang="0">
                    <a:pos x="T8" y="T9"/>
                  </a:cxn>
                  <a:cxn ang="0">
                    <a:pos x="T10" y="T11"/>
                  </a:cxn>
                </a:cxnLst>
                <a:rect l="0" t="0" r="r" b="b"/>
                <a:pathLst>
                  <a:path w="2" h="38">
                    <a:moveTo>
                      <a:pt x="2" y="0"/>
                    </a:moveTo>
                    <a:lnTo>
                      <a:pt x="2" y="0"/>
                    </a:lnTo>
                    <a:lnTo>
                      <a:pt x="0" y="38"/>
                    </a:lnTo>
                    <a:lnTo>
                      <a:pt x="0" y="38"/>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03" name="Freeform 239"/>
              <p:cNvSpPr/>
              <p:nvPr/>
            </p:nvSpPr>
            <p:spPr bwMode="auto">
              <a:xfrm>
                <a:off x="7172419" y="2327840"/>
                <a:ext cx="41275" cy="60325"/>
              </a:xfrm>
              <a:custGeom>
                <a:avLst/>
                <a:gdLst>
                  <a:gd name="T0" fmla="*/ 26 w 26"/>
                  <a:gd name="T1" fmla="*/ 0 h 38"/>
                  <a:gd name="T2" fmla="*/ 0 w 26"/>
                  <a:gd name="T3" fmla="*/ 38 h 38"/>
                  <a:gd name="T4" fmla="*/ 24 w 26"/>
                  <a:gd name="T5" fmla="*/ 38 h 38"/>
                  <a:gd name="T6" fmla="*/ 26 w 26"/>
                  <a:gd name="T7" fmla="*/ 0 h 38"/>
                </a:gdLst>
                <a:ahLst/>
                <a:cxnLst>
                  <a:cxn ang="0">
                    <a:pos x="T0" y="T1"/>
                  </a:cxn>
                  <a:cxn ang="0">
                    <a:pos x="T2" y="T3"/>
                  </a:cxn>
                  <a:cxn ang="0">
                    <a:pos x="T4" y="T5"/>
                  </a:cxn>
                  <a:cxn ang="0">
                    <a:pos x="T6" y="T7"/>
                  </a:cxn>
                </a:cxnLst>
                <a:rect l="0" t="0" r="r" b="b"/>
                <a:pathLst>
                  <a:path w="26" h="38">
                    <a:moveTo>
                      <a:pt x="26" y="0"/>
                    </a:moveTo>
                    <a:lnTo>
                      <a:pt x="0" y="38"/>
                    </a:lnTo>
                    <a:lnTo>
                      <a:pt x="24" y="38"/>
                    </a:lnTo>
                    <a:lnTo>
                      <a:pt x="26" y="0"/>
                    </a:lnTo>
                    <a:close/>
                  </a:path>
                </a:pathLst>
              </a:custGeom>
              <a:solidFill>
                <a:srgbClr val="007A9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04" name="Freeform 240"/>
              <p:cNvSpPr/>
              <p:nvPr/>
            </p:nvSpPr>
            <p:spPr bwMode="auto">
              <a:xfrm>
                <a:off x="7172419" y="2327840"/>
                <a:ext cx="41275" cy="60325"/>
              </a:xfrm>
              <a:custGeom>
                <a:avLst/>
                <a:gdLst>
                  <a:gd name="T0" fmla="*/ 26 w 26"/>
                  <a:gd name="T1" fmla="*/ 0 h 38"/>
                  <a:gd name="T2" fmla="*/ 0 w 26"/>
                  <a:gd name="T3" fmla="*/ 38 h 38"/>
                  <a:gd name="T4" fmla="*/ 24 w 26"/>
                  <a:gd name="T5" fmla="*/ 38 h 38"/>
                  <a:gd name="T6" fmla="*/ 26 w 26"/>
                  <a:gd name="T7" fmla="*/ 0 h 38"/>
                </a:gdLst>
                <a:ahLst/>
                <a:cxnLst>
                  <a:cxn ang="0">
                    <a:pos x="T0" y="T1"/>
                  </a:cxn>
                  <a:cxn ang="0">
                    <a:pos x="T2" y="T3"/>
                  </a:cxn>
                  <a:cxn ang="0">
                    <a:pos x="T4" y="T5"/>
                  </a:cxn>
                  <a:cxn ang="0">
                    <a:pos x="T6" y="T7"/>
                  </a:cxn>
                </a:cxnLst>
                <a:rect l="0" t="0" r="r" b="b"/>
                <a:pathLst>
                  <a:path w="26" h="38">
                    <a:moveTo>
                      <a:pt x="26" y="0"/>
                    </a:moveTo>
                    <a:lnTo>
                      <a:pt x="0" y="38"/>
                    </a:lnTo>
                    <a:lnTo>
                      <a:pt x="24" y="38"/>
                    </a:lnTo>
                    <a:lnTo>
                      <a:pt x="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05" name="Freeform 241"/>
              <p:cNvSpPr>
                <a:spLocks noEditPoints="1"/>
              </p:cNvSpPr>
              <p:nvPr/>
            </p:nvSpPr>
            <p:spPr bwMode="auto">
              <a:xfrm>
                <a:off x="7059706" y="295840"/>
                <a:ext cx="1603375" cy="2201863"/>
              </a:xfrm>
              <a:custGeom>
                <a:avLst/>
                <a:gdLst>
                  <a:gd name="T0" fmla="*/ 0 w 1010"/>
                  <a:gd name="T1" fmla="*/ 1387 h 1387"/>
                  <a:gd name="T2" fmla="*/ 1010 w 1010"/>
                  <a:gd name="T3" fmla="*/ 1387 h 1387"/>
                  <a:gd name="T4" fmla="*/ 1010 w 1010"/>
                  <a:gd name="T5" fmla="*/ 0 h 1387"/>
                  <a:gd name="T6" fmla="*/ 0 w 1010"/>
                  <a:gd name="T7" fmla="*/ 1387 h 1387"/>
                  <a:gd name="T8" fmla="*/ 840 w 1010"/>
                  <a:gd name="T9" fmla="*/ 1216 h 1387"/>
                  <a:gd name="T10" fmla="*/ 334 w 1010"/>
                  <a:gd name="T11" fmla="*/ 1216 h 1387"/>
                  <a:gd name="T12" fmla="*/ 840 w 1010"/>
                  <a:gd name="T13" fmla="*/ 522 h 1387"/>
                  <a:gd name="T14" fmla="*/ 840 w 1010"/>
                  <a:gd name="T15" fmla="*/ 1216 h 13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0" h="1387">
                    <a:moveTo>
                      <a:pt x="0" y="1387"/>
                    </a:moveTo>
                    <a:lnTo>
                      <a:pt x="1010" y="1387"/>
                    </a:lnTo>
                    <a:lnTo>
                      <a:pt x="1010" y="0"/>
                    </a:lnTo>
                    <a:lnTo>
                      <a:pt x="0" y="1387"/>
                    </a:lnTo>
                    <a:close/>
                    <a:moveTo>
                      <a:pt x="840" y="1216"/>
                    </a:moveTo>
                    <a:lnTo>
                      <a:pt x="334" y="1216"/>
                    </a:lnTo>
                    <a:lnTo>
                      <a:pt x="840" y="522"/>
                    </a:lnTo>
                    <a:lnTo>
                      <a:pt x="840" y="1216"/>
                    </a:lnTo>
                    <a:close/>
                  </a:path>
                </a:pathLst>
              </a:custGeom>
              <a:solidFill>
                <a:srgbClr val="FFAB1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06" name="Freeform 242"/>
              <p:cNvSpPr/>
              <p:nvPr/>
            </p:nvSpPr>
            <p:spPr bwMode="auto">
              <a:xfrm>
                <a:off x="8505919" y="680015"/>
                <a:ext cx="157163" cy="44450"/>
              </a:xfrm>
              <a:custGeom>
                <a:avLst/>
                <a:gdLst>
                  <a:gd name="T0" fmla="*/ 42 w 42"/>
                  <a:gd name="T1" fmla="*/ 0 h 12"/>
                  <a:gd name="T2" fmla="*/ 6 w 42"/>
                  <a:gd name="T3" fmla="*/ 0 h 12"/>
                  <a:gd name="T4" fmla="*/ 0 w 42"/>
                  <a:gd name="T5" fmla="*/ 6 h 12"/>
                  <a:gd name="T6" fmla="*/ 6 w 42"/>
                  <a:gd name="T7" fmla="*/ 12 h 12"/>
                  <a:gd name="T8" fmla="*/ 42 w 42"/>
                  <a:gd name="T9" fmla="*/ 12 h 12"/>
                  <a:gd name="T10" fmla="*/ 42 w 42"/>
                  <a:gd name="T11" fmla="*/ 0 h 12"/>
                </a:gdLst>
                <a:ahLst/>
                <a:cxnLst>
                  <a:cxn ang="0">
                    <a:pos x="T0" y="T1"/>
                  </a:cxn>
                  <a:cxn ang="0">
                    <a:pos x="T2" y="T3"/>
                  </a:cxn>
                  <a:cxn ang="0">
                    <a:pos x="T4" y="T5"/>
                  </a:cxn>
                  <a:cxn ang="0">
                    <a:pos x="T6" y="T7"/>
                  </a:cxn>
                  <a:cxn ang="0">
                    <a:pos x="T8" y="T9"/>
                  </a:cxn>
                  <a:cxn ang="0">
                    <a:pos x="T10" y="T11"/>
                  </a:cxn>
                </a:cxnLst>
                <a:rect l="0" t="0" r="r" b="b"/>
                <a:pathLst>
                  <a:path w="42" h="12">
                    <a:moveTo>
                      <a:pt x="42" y="0"/>
                    </a:moveTo>
                    <a:cubicBezTo>
                      <a:pt x="6" y="0"/>
                      <a:pt x="6" y="0"/>
                      <a:pt x="6" y="0"/>
                    </a:cubicBezTo>
                    <a:cubicBezTo>
                      <a:pt x="3" y="0"/>
                      <a:pt x="0" y="2"/>
                      <a:pt x="0" y="6"/>
                    </a:cubicBezTo>
                    <a:cubicBezTo>
                      <a:pt x="0" y="9"/>
                      <a:pt x="3" y="12"/>
                      <a:pt x="6" y="12"/>
                    </a:cubicBezTo>
                    <a:cubicBezTo>
                      <a:pt x="42" y="12"/>
                      <a:pt x="42" y="12"/>
                      <a:pt x="42" y="12"/>
                    </a:cubicBezTo>
                    <a:lnTo>
                      <a:pt x="42" y="0"/>
                    </a:lnTo>
                    <a:close/>
                  </a:path>
                </a:pathLst>
              </a:custGeom>
              <a:solidFill>
                <a:srgbClr val="BD7B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07" name="Freeform 243"/>
              <p:cNvSpPr/>
              <p:nvPr/>
            </p:nvSpPr>
            <p:spPr bwMode="auto">
              <a:xfrm>
                <a:off x="8505919" y="830828"/>
                <a:ext cx="157163" cy="49213"/>
              </a:xfrm>
              <a:custGeom>
                <a:avLst/>
                <a:gdLst>
                  <a:gd name="T0" fmla="*/ 42 w 42"/>
                  <a:gd name="T1" fmla="*/ 0 h 13"/>
                  <a:gd name="T2" fmla="*/ 6 w 42"/>
                  <a:gd name="T3" fmla="*/ 0 h 13"/>
                  <a:gd name="T4" fmla="*/ 0 w 42"/>
                  <a:gd name="T5" fmla="*/ 6 h 13"/>
                  <a:gd name="T6" fmla="*/ 6 w 42"/>
                  <a:gd name="T7" fmla="*/ 13 h 13"/>
                  <a:gd name="T8" fmla="*/ 42 w 42"/>
                  <a:gd name="T9" fmla="*/ 13 h 13"/>
                  <a:gd name="T10" fmla="*/ 42 w 42"/>
                  <a:gd name="T11" fmla="*/ 0 h 13"/>
                </a:gdLst>
                <a:ahLst/>
                <a:cxnLst>
                  <a:cxn ang="0">
                    <a:pos x="T0" y="T1"/>
                  </a:cxn>
                  <a:cxn ang="0">
                    <a:pos x="T2" y="T3"/>
                  </a:cxn>
                  <a:cxn ang="0">
                    <a:pos x="T4" y="T5"/>
                  </a:cxn>
                  <a:cxn ang="0">
                    <a:pos x="T6" y="T7"/>
                  </a:cxn>
                  <a:cxn ang="0">
                    <a:pos x="T8" y="T9"/>
                  </a:cxn>
                  <a:cxn ang="0">
                    <a:pos x="T10" y="T11"/>
                  </a:cxn>
                </a:cxnLst>
                <a:rect l="0" t="0" r="r" b="b"/>
                <a:pathLst>
                  <a:path w="42" h="13">
                    <a:moveTo>
                      <a:pt x="42" y="0"/>
                    </a:moveTo>
                    <a:cubicBezTo>
                      <a:pt x="6" y="0"/>
                      <a:pt x="6" y="0"/>
                      <a:pt x="6" y="0"/>
                    </a:cubicBezTo>
                    <a:cubicBezTo>
                      <a:pt x="3" y="0"/>
                      <a:pt x="0" y="3"/>
                      <a:pt x="0" y="6"/>
                    </a:cubicBezTo>
                    <a:cubicBezTo>
                      <a:pt x="0" y="10"/>
                      <a:pt x="3" y="13"/>
                      <a:pt x="6" y="13"/>
                    </a:cubicBezTo>
                    <a:cubicBezTo>
                      <a:pt x="42" y="13"/>
                      <a:pt x="42" y="13"/>
                      <a:pt x="42" y="13"/>
                    </a:cubicBezTo>
                    <a:lnTo>
                      <a:pt x="42" y="0"/>
                    </a:lnTo>
                    <a:close/>
                  </a:path>
                </a:pathLst>
              </a:custGeom>
              <a:solidFill>
                <a:srgbClr val="BD7B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08" name="Freeform 244"/>
              <p:cNvSpPr/>
              <p:nvPr/>
            </p:nvSpPr>
            <p:spPr bwMode="auto">
              <a:xfrm>
                <a:off x="8505919" y="981640"/>
                <a:ext cx="157163" cy="47625"/>
              </a:xfrm>
              <a:custGeom>
                <a:avLst/>
                <a:gdLst>
                  <a:gd name="T0" fmla="*/ 42 w 42"/>
                  <a:gd name="T1" fmla="*/ 0 h 13"/>
                  <a:gd name="T2" fmla="*/ 6 w 42"/>
                  <a:gd name="T3" fmla="*/ 0 h 13"/>
                  <a:gd name="T4" fmla="*/ 0 w 42"/>
                  <a:gd name="T5" fmla="*/ 7 h 13"/>
                  <a:gd name="T6" fmla="*/ 6 w 42"/>
                  <a:gd name="T7" fmla="*/ 13 h 13"/>
                  <a:gd name="T8" fmla="*/ 42 w 42"/>
                  <a:gd name="T9" fmla="*/ 13 h 13"/>
                  <a:gd name="T10" fmla="*/ 42 w 42"/>
                  <a:gd name="T11" fmla="*/ 0 h 13"/>
                </a:gdLst>
                <a:ahLst/>
                <a:cxnLst>
                  <a:cxn ang="0">
                    <a:pos x="T0" y="T1"/>
                  </a:cxn>
                  <a:cxn ang="0">
                    <a:pos x="T2" y="T3"/>
                  </a:cxn>
                  <a:cxn ang="0">
                    <a:pos x="T4" y="T5"/>
                  </a:cxn>
                  <a:cxn ang="0">
                    <a:pos x="T6" y="T7"/>
                  </a:cxn>
                  <a:cxn ang="0">
                    <a:pos x="T8" y="T9"/>
                  </a:cxn>
                  <a:cxn ang="0">
                    <a:pos x="T10" y="T11"/>
                  </a:cxn>
                </a:cxnLst>
                <a:rect l="0" t="0" r="r" b="b"/>
                <a:pathLst>
                  <a:path w="42" h="13">
                    <a:moveTo>
                      <a:pt x="42" y="0"/>
                    </a:moveTo>
                    <a:cubicBezTo>
                      <a:pt x="6" y="0"/>
                      <a:pt x="6" y="0"/>
                      <a:pt x="6" y="0"/>
                    </a:cubicBezTo>
                    <a:cubicBezTo>
                      <a:pt x="3" y="0"/>
                      <a:pt x="0" y="3"/>
                      <a:pt x="0" y="7"/>
                    </a:cubicBezTo>
                    <a:cubicBezTo>
                      <a:pt x="0" y="10"/>
                      <a:pt x="3" y="13"/>
                      <a:pt x="6" y="13"/>
                    </a:cubicBezTo>
                    <a:cubicBezTo>
                      <a:pt x="42" y="13"/>
                      <a:pt x="42" y="13"/>
                      <a:pt x="42" y="13"/>
                    </a:cubicBezTo>
                    <a:lnTo>
                      <a:pt x="42" y="0"/>
                    </a:lnTo>
                    <a:close/>
                  </a:path>
                </a:pathLst>
              </a:custGeom>
              <a:solidFill>
                <a:srgbClr val="BD7B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09" name="Freeform 245"/>
              <p:cNvSpPr/>
              <p:nvPr/>
            </p:nvSpPr>
            <p:spPr bwMode="auto">
              <a:xfrm>
                <a:off x="8505919" y="1135628"/>
                <a:ext cx="157163" cy="44450"/>
              </a:xfrm>
              <a:custGeom>
                <a:avLst/>
                <a:gdLst>
                  <a:gd name="T0" fmla="*/ 42 w 42"/>
                  <a:gd name="T1" fmla="*/ 0 h 12"/>
                  <a:gd name="T2" fmla="*/ 6 w 42"/>
                  <a:gd name="T3" fmla="*/ 0 h 12"/>
                  <a:gd name="T4" fmla="*/ 0 w 42"/>
                  <a:gd name="T5" fmla="*/ 6 h 12"/>
                  <a:gd name="T6" fmla="*/ 6 w 42"/>
                  <a:gd name="T7" fmla="*/ 12 h 12"/>
                  <a:gd name="T8" fmla="*/ 42 w 42"/>
                  <a:gd name="T9" fmla="*/ 12 h 12"/>
                  <a:gd name="T10" fmla="*/ 42 w 42"/>
                  <a:gd name="T11" fmla="*/ 0 h 12"/>
                </a:gdLst>
                <a:ahLst/>
                <a:cxnLst>
                  <a:cxn ang="0">
                    <a:pos x="T0" y="T1"/>
                  </a:cxn>
                  <a:cxn ang="0">
                    <a:pos x="T2" y="T3"/>
                  </a:cxn>
                  <a:cxn ang="0">
                    <a:pos x="T4" y="T5"/>
                  </a:cxn>
                  <a:cxn ang="0">
                    <a:pos x="T6" y="T7"/>
                  </a:cxn>
                  <a:cxn ang="0">
                    <a:pos x="T8" y="T9"/>
                  </a:cxn>
                  <a:cxn ang="0">
                    <a:pos x="T10" y="T11"/>
                  </a:cxn>
                </a:cxnLst>
                <a:rect l="0" t="0" r="r" b="b"/>
                <a:pathLst>
                  <a:path w="42" h="12">
                    <a:moveTo>
                      <a:pt x="42" y="0"/>
                    </a:moveTo>
                    <a:cubicBezTo>
                      <a:pt x="6" y="0"/>
                      <a:pt x="6" y="0"/>
                      <a:pt x="6" y="0"/>
                    </a:cubicBezTo>
                    <a:cubicBezTo>
                      <a:pt x="3" y="0"/>
                      <a:pt x="0" y="3"/>
                      <a:pt x="0" y="6"/>
                    </a:cubicBezTo>
                    <a:cubicBezTo>
                      <a:pt x="0" y="10"/>
                      <a:pt x="3" y="12"/>
                      <a:pt x="6" y="12"/>
                    </a:cubicBezTo>
                    <a:cubicBezTo>
                      <a:pt x="42" y="12"/>
                      <a:pt x="42" y="12"/>
                      <a:pt x="42" y="12"/>
                    </a:cubicBezTo>
                    <a:lnTo>
                      <a:pt x="42" y="0"/>
                    </a:lnTo>
                    <a:close/>
                  </a:path>
                </a:pathLst>
              </a:custGeom>
              <a:solidFill>
                <a:srgbClr val="BD7B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10" name="Freeform 246"/>
              <p:cNvSpPr/>
              <p:nvPr/>
            </p:nvSpPr>
            <p:spPr bwMode="auto">
              <a:xfrm>
                <a:off x="8505919" y="1286440"/>
                <a:ext cx="157163" cy="47625"/>
              </a:xfrm>
              <a:custGeom>
                <a:avLst/>
                <a:gdLst>
                  <a:gd name="T0" fmla="*/ 42 w 42"/>
                  <a:gd name="T1" fmla="*/ 0 h 13"/>
                  <a:gd name="T2" fmla="*/ 6 w 42"/>
                  <a:gd name="T3" fmla="*/ 0 h 13"/>
                  <a:gd name="T4" fmla="*/ 0 w 42"/>
                  <a:gd name="T5" fmla="*/ 7 h 13"/>
                  <a:gd name="T6" fmla="*/ 6 w 42"/>
                  <a:gd name="T7" fmla="*/ 13 h 13"/>
                  <a:gd name="T8" fmla="*/ 42 w 42"/>
                  <a:gd name="T9" fmla="*/ 13 h 13"/>
                  <a:gd name="T10" fmla="*/ 42 w 42"/>
                  <a:gd name="T11" fmla="*/ 0 h 13"/>
                </a:gdLst>
                <a:ahLst/>
                <a:cxnLst>
                  <a:cxn ang="0">
                    <a:pos x="T0" y="T1"/>
                  </a:cxn>
                  <a:cxn ang="0">
                    <a:pos x="T2" y="T3"/>
                  </a:cxn>
                  <a:cxn ang="0">
                    <a:pos x="T4" y="T5"/>
                  </a:cxn>
                  <a:cxn ang="0">
                    <a:pos x="T6" y="T7"/>
                  </a:cxn>
                  <a:cxn ang="0">
                    <a:pos x="T8" y="T9"/>
                  </a:cxn>
                  <a:cxn ang="0">
                    <a:pos x="T10" y="T11"/>
                  </a:cxn>
                </a:cxnLst>
                <a:rect l="0" t="0" r="r" b="b"/>
                <a:pathLst>
                  <a:path w="42" h="13">
                    <a:moveTo>
                      <a:pt x="42" y="0"/>
                    </a:moveTo>
                    <a:cubicBezTo>
                      <a:pt x="6" y="0"/>
                      <a:pt x="6" y="0"/>
                      <a:pt x="6" y="0"/>
                    </a:cubicBezTo>
                    <a:cubicBezTo>
                      <a:pt x="3" y="0"/>
                      <a:pt x="0" y="3"/>
                      <a:pt x="0" y="7"/>
                    </a:cubicBezTo>
                    <a:cubicBezTo>
                      <a:pt x="0" y="10"/>
                      <a:pt x="3" y="13"/>
                      <a:pt x="6" y="13"/>
                    </a:cubicBezTo>
                    <a:cubicBezTo>
                      <a:pt x="42" y="13"/>
                      <a:pt x="42" y="13"/>
                      <a:pt x="42" y="13"/>
                    </a:cubicBezTo>
                    <a:lnTo>
                      <a:pt x="42" y="0"/>
                    </a:lnTo>
                    <a:close/>
                  </a:path>
                </a:pathLst>
              </a:custGeom>
              <a:solidFill>
                <a:srgbClr val="BD7B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11" name="Freeform 247"/>
              <p:cNvSpPr/>
              <p:nvPr/>
            </p:nvSpPr>
            <p:spPr bwMode="auto">
              <a:xfrm>
                <a:off x="8505919" y="1440428"/>
                <a:ext cx="157163" cy="44450"/>
              </a:xfrm>
              <a:custGeom>
                <a:avLst/>
                <a:gdLst>
                  <a:gd name="T0" fmla="*/ 42 w 42"/>
                  <a:gd name="T1" fmla="*/ 0 h 12"/>
                  <a:gd name="T2" fmla="*/ 6 w 42"/>
                  <a:gd name="T3" fmla="*/ 0 h 12"/>
                  <a:gd name="T4" fmla="*/ 0 w 42"/>
                  <a:gd name="T5" fmla="*/ 6 h 12"/>
                  <a:gd name="T6" fmla="*/ 6 w 42"/>
                  <a:gd name="T7" fmla="*/ 12 h 12"/>
                  <a:gd name="T8" fmla="*/ 42 w 42"/>
                  <a:gd name="T9" fmla="*/ 12 h 12"/>
                  <a:gd name="T10" fmla="*/ 42 w 42"/>
                  <a:gd name="T11" fmla="*/ 0 h 12"/>
                </a:gdLst>
                <a:ahLst/>
                <a:cxnLst>
                  <a:cxn ang="0">
                    <a:pos x="T0" y="T1"/>
                  </a:cxn>
                  <a:cxn ang="0">
                    <a:pos x="T2" y="T3"/>
                  </a:cxn>
                  <a:cxn ang="0">
                    <a:pos x="T4" y="T5"/>
                  </a:cxn>
                  <a:cxn ang="0">
                    <a:pos x="T6" y="T7"/>
                  </a:cxn>
                  <a:cxn ang="0">
                    <a:pos x="T8" y="T9"/>
                  </a:cxn>
                  <a:cxn ang="0">
                    <a:pos x="T10" y="T11"/>
                  </a:cxn>
                </a:cxnLst>
                <a:rect l="0" t="0" r="r" b="b"/>
                <a:pathLst>
                  <a:path w="42" h="12">
                    <a:moveTo>
                      <a:pt x="42" y="0"/>
                    </a:moveTo>
                    <a:cubicBezTo>
                      <a:pt x="6" y="0"/>
                      <a:pt x="6" y="0"/>
                      <a:pt x="6" y="0"/>
                    </a:cubicBezTo>
                    <a:cubicBezTo>
                      <a:pt x="3" y="0"/>
                      <a:pt x="0" y="2"/>
                      <a:pt x="0" y="6"/>
                    </a:cubicBezTo>
                    <a:cubicBezTo>
                      <a:pt x="0" y="9"/>
                      <a:pt x="3" y="12"/>
                      <a:pt x="6" y="12"/>
                    </a:cubicBezTo>
                    <a:cubicBezTo>
                      <a:pt x="42" y="12"/>
                      <a:pt x="42" y="12"/>
                      <a:pt x="42" y="12"/>
                    </a:cubicBezTo>
                    <a:lnTo>
                      <a:pt x="42" y="0"/>
                    </a:lnTo>
                    <a:close/>
                  </a:path>
                </a:pathLst>
              </a:custGeom>
              <a:solidFill>
                <a:srgbClr val="BD7B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12" name="Freeform 248"/>
              <p:cNvSpPr/>
              <p:nvPr/>
            </p:nvSpPr>
            <p:spPr bwMode="auto">
              <a:xfrm>
                <a:off x="8505919" y="1591240"/>
                <a:ext cx="157163" cy="47625"/>
              </a:xfrm>
              <a:custGeom>
                <a:avLst/>
                <a:gdLst>
                  <a:gd name="T0" fmla="*/ 42 w 42"/>
                  <a:gd name="T1" fmla="*/ 0 h 13"/>
                  <a:gd name="T2" fmla="*/ 6 w 42"/>
                  <a:gd name="T3" fmla="*/ 0 h 13"/>
                  <a:gd name="T4" fmla="*/ 0 w 42"/>
                  <a:gd name="T5" fmla="*/ 6 h 13"/>
                  <a:gd name="T6" fmla="*/ 6 w 42"/>
                  <a:gd name="T7" fmla="*/ 13 h 13"/>
                  <a:gd name="T8" fmla="*/ 42 w 42"/>
                  <a:gd name="T9" fmla="*/ 13 h 13"/>
                  <a:gd name="T10" fmla="*/ 42 w 42"/>
                  <a:gd name="T11" fmla="*/ 0 h 13"/>
                </a:gdLst>
                <a:ahLst/>
                <a:cxnLst>
                  <a:cxn ang="0">
                    <a:pos x="T0" y="T1"/>
                  </a:cxn>
                  <a:cxn ang="0">
                    <a:pos x="T2" y="T3"/>
                  </a:cxn>
                  <a:cxn ang="0">
                    <a:pos x="T4" y="T5"/>
                  </a:cxn>
                  <a:cxn ang="0">
                    <a:pos x="T6" y="T7"/>
                  </a:cxn>
                  <a:cxn ang="0">
                    <a:pos x="T8" y="T9"/>
                  </a:cxn>
                  <a:cxn ang="0">
                    <a:pos x="T10" y="T11"/>
                  </a:cxn>
                </a:cxnLst>
                <a:rect l="0" t="0" r="r" b="b"/>
                <a:pathLst>
                  <a:path w="42" h="13">
                    <a:moveTo>
                      <a:pt x="42" y="0"/>
                    </a:moveTo>
                    <a:cubicBezTo>
                      <a:pt x="6" y="0"/>
                      <a:pt x="6" y="0"/>
                      <a:pt x="6" y="0"/>
                    </a:cubicBezTo>
                    <a:cubicBezTo>
                      <a:pt x="3" y="0"/>
                      <a:pt x="0" y="3"/>
                      <a:pt x="0" y="6"/>
                    </a:cubicBezTo>
                    <a:cubicBezTo>
                      <a:pt x="0" y="10"/>
                      <a:pt x="3" y="13"/>
                      <a:pt x="6" y="13"/>
                    </a:cubicBezTo>
                    <a:cubicBezTo>
                      <a:pt x="42" y="13"/>
                      <a:pt x="42" y="13"/>
                      <a:pt x="42" y="13"/>
                    </a:cubicBezTo>
                    <a:lnTo>
                      <a:pt x="42" y="0"/>
                    </a:lnTo>
                    <a:close/>
                  </a:path>
                </a:pathLst>
              </a:custGeom>
              <a:solidFill>
                <a:srgbClr val="BD7B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13" name="Freeform 249"/>
              <p:cNvSpPr/>
              <p:nvPr/>
            </p:nvSpPr>
            <p:spPr bwMode="auto">
              <a:xfrm>
                <a:off x="8505919" y="1740465"/>
                <a:ext cx="157163" cy="49213"/>
              </a:xfrm>
              <a:custGeom>
                <a:avLst/>
                <a:gdLst>
                  <a:gd name="T0" fmla="*/ 42 w 42"/>
                  <a:gd name="T1" fmla="*/ 0 h 13"/>
                  <a:gd name="T2" fmla="*/ 6 w 42"/>
                  <a:gd name="T3" fmla="*/ 0 h 13"/>
                  <a:gd name="T4" fmla="*/ 0 w 42"/>
                  <a:gd name="T5" fmla="*/ 7 h 13"/>
                  <a:gd name="T6" fmla="*/ 6 w 42"/>
                  <a:gd name="T7" fmla="*/ 13 h 13"/>
                  <a:gd name="T8" fmla="*/ 42 w 42"/>
                  <a:gd name="T9" fmla="*/ 13 h 13"/>
                  <a:gd name="T10" fmla="*/ 42 w 42"/>
                  <a:gd name="T11" fmla="*/ 0 h 13"/>
                </a:gdLst>
                <a:ahLst/>
                <a:cxnLst>
                  <a:cxn ang="0">
                    <a:pos x="T0" y="T1"/>
                  </a:cxn>
                  <a:cxn ang="0">
                    <a:pos x="T2" y="T3"/>
                  </a:cxn>
                  <a:cxn ang="0">
                    <a:pos x="T4" y="T5"/>
                  </a:cxn>
                  <a:cxn ang="0">
                    <a:pos x="T6" y="T7"/>
                  </a:cxn>
                  <a:cxn ang="0">
                    <a:pos x="T8" y="T9"/>
                  </a:cxn>
                  <a:cxn ang="0">
                    <a:pos x="T10" y="T11"/>
                  </a:cxn>
                </a:cxnLst>
                <a:rect l="0" t="0" r="r" b="b"/>
                <a:pathLst>
                  <a:path w="42" h="13">
                    <a:moveTo>
                      <a:pt x="42" y="0"/>
                    </a:moveTo>
                    <a:cubicBezTo>
                      <a:pt x="6" y="0"/>
                      <a:pt x="6" y="0"/>
                      <a:pt x="6" y="0"/>
                    </a:cubicBezTo>
                    <a:cubicBezTo>
                      <a:pt x="3" y="0"/>
                      <a:pt x="0" y="3"/>
                      <a:pt x="0" y="7"/>
                    </a:cubicBezTo>
                    <a:cubicBezTo>
                      <a:pt x="0" y="10"/>
                      <a:pt x="3" y="13"/>
                      <a:pt x="6" y="13"/>
                    </a:cubicBezTo>
                    <a:cubicBezTo>
                      <a:pt x="42" y="13"/>
                      <a:pt x="42" y="13"/>
                      <a:pt x="42" y="13"/>
                    </a:cubicBezTo>
                    <a:lnTo>
                      <a:pt x="42" y="0"/>
                    </a:lnTo>
                    <a:close/>
                  </a:path>
                </a:pathLst>
              </a:custGeom>
              <a:solidFill>
                <a:srgbClr val="BD7B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14" name="Freeform 250"/>
              <p:cNvSpPr/>
              <p:nvPr/>
            </p:nvSpPr>
            <p:spPr bwMode="auto">
              <a:xfrm>
                <a:off x="8505919" y="1896040"/>
                <a:ext cx="157163" cy="44450"/>
              </a:xfrm>
              <a:custGeom>
                <a:avLst/>
                <a:gdLst>
                  <a:gd name="T0" fmla="*/ 42 w 42"/>
                  <a:gd name="T1" fmla="*/ 0 h 12"/>
                  <a:gd name="T2" fmla="*/ 6 w 42"/>
                  <a:gd name="T3" fmla="*/ 0 h 12"/>
                  <a:gd name="T4" fmla="*/ 0 w 42"/>
                  <a:gd name="T5" fmla="*/ 6 h 12"/>
                  <a:gd name="T6" fmla="*/ 6 w 42"/>
                  <a:gd name="T7" fmla="*/ 12 h 12"/>
                  <a:gd name="T8" fmla="*/ 42 w 42"/>
                  <a:gd name="T9" fmla="*/ 12 h 12"/>
                  <a:gd name="T10" fmla="*/ 42 w 42"/>
                  <a:gd name="T11" fmla="*/ 0 h 12"/>
                </a:gdLst>
                <a:ahLst/>
                <a:cxnLst>
                  <a:cxn ang="0">
                    <a:pos x="T0" y="T1"/>
                  </a:cxn>
                  <a:cxn ang="0">
                    <a:pos x="T2" y="T3"/>
                  </a:cxn>
                  <a:cxn ang="0">
                    <a:pos x="T4" y="T5"/>
                  </a:cxn>
                  <a:cxn ang="0">
                    <a:pos x="T6" y="T7"/>
                  </a:cxn>
                  <a:cxn ang="0">
                    <a:pos x="T8" y="T9"/>
                  </a:cxn>
                  <a:cxn ang="0">
                    <a:pos x="T10" y="T11"/>
                  </a:cxn>
                </a:cxnLst>
                <a:rect l="0" t="0" r="r" b="b"/>
                <a:pathLst>
                  <a:path w="42" h="12">
                    <a:moveTo>
                      <a:pt x="42" y="0"/>
                    </a:moveTo>
                    <a:cubicBezTo>
                      <a:pt x="6" y="0"/>
                      <a:pt x="6" y="0"/>
                      <a:pt x="6" y="0"/>
                    </a:cubicBezTo>
                    <a:cubicBezTo>
                      <a:pt x="3" y="0"/>
                      <a:pt x="0" y="3"/>
                      <a:pt x="0" y="6"/>
                    </a:cubicBezTo>
                    <a:cubicBezTo>
                      <a:pt x="0" y="10"/>
                      <a:pt x="3" y="12"/>
                      <a:pt x="6" y="12"/>
                    </a:cubicBezTo>
                    <a:cubicBezTo>
                      <a:pt x="42" y="12"/>
                      <a:pt x="42" y="12"/>
                      <a:pt x="42" y="12"/>
                    </a:cubicBezTo>
                    <a:lnTo>
                      <a:pt x="42" y="0"/>
                    </a:lnTo>
                    <a:close/>
                  </a:path>
                </a:pathLst>
              </a:custGeom>
              <a:solidFill>
                <a:srgbClr val="BD7B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15" name="Freeform 251"/>
              <p:cNvSpPr/>
              <p:nvPr/>
            </p:nvSpPr>
            <p:spPr bwMode="auto">
              <a:xfrm>
                <a:off x="8505919" y="2045265"/>
                <a:ext cx="157163" cy="49213"/>
              </a:xfrm>
              <a:custGeom>
                <a:avLst/>
                <a:gdLst>
                  <a:gd name="T0" fmla="*/ 42 w 42"/>
                  <a:gd name="T1" fmla="*/ 0 h 13"/>
                  <a:gd name="T2" fmla="*/ 6 w 42"/>
                  <a:gd name="T3" fmla="*/ 0 h 13"/>
                  <a:gd name="T4" fmla="*/ 0 w 42"/>
                  <a:gd name="T5" fmla="*/ 6 h 13"/>
                  <a:gd name="T6" fmla="*/ 6 w 42"/>
                  <a:gd name="T7" fmla="*/ 13 h 13"/>
                  <a:gd name="T8" fmla="*/ 42 w 42"/>
                  <a:gd name="T9" fmla="*/ 13 h 13"/>
                  <a:gd name="T10" fmla="*/ 42 w 42"/>
                  <a:gd name="T11" fmla="*/ 0 h 13"/>
                </a:gdLst>
                <a:ahLst/>
                <a:cxnLst>
                  <a:cxn ang="0">
                    <a:pos x="T0" y="T1"/>
                  </a:cxn>
                  <a:cxn ang="0">
                    <a:pos x="T2" y="T3"/>
                  </a:cxn>
                  <a:cxn ang="0">
                    <a:pos x="T4" y="T5"/>
                  </a:cxn>
                  <a:cxn ang="0">
                    <a:pos x="T6" y="T7"/>
                  </a:cxn>
                  <a:cxn ang="0">
                    <a:pos x="T8" y="T9"/>
                  </a:cxn>
                  <a:cxn ang="0">
                    <a:pos x="T10" y="T11"/>
                  </a:cxn>
                </a:cxnLst>
                <a:rect l="0" t="0" r="r" b="b"/>
                <a:pathLst>
                  <a:path w="42" h="13">
                    <a:moveTo>
                      <a:pt x="42" y="0"/>
                    </a:moveTo>
                    <a:cubicBezTo>
                      <a:pt x="6" y="0"/>
                      <a:pt x="6" y="0"/>
                      <a:pt x="6" y="0"/>
                    </a:cubicBezTo>
                    <a:cubicBezTo>
                      <a:pt x="3" y="0"/>
                      <a:pt x="0" y="3"/>
                      <a:pt x="0" y="6"/>
                    </a:cubicBezTo>
                    <a:cubicBezTo>
                      <a:pt x="0" y="10"/>
                      <a:pt x="3" y="13"/>
                      <a:pt x="6" y="13"/>
                    </a:cubicBezTo>
                    <a:cubicBezTo>
                      <a:pt x="42" y="13"/>
                      <a:pt x="42" y="13"/>
                      <a:pt x="42" y="13"/>
                    </a:cubicBezTo>
                    <a:lnTo>
                      <a:pt x="42" y="0"/>
                    </a:lnTo>
                    <a:close/>
                  </a:path>
                </a:pathLst>
              </a:custGeom>
              <a:solidFill>
                <a:srgbClr val="BD7B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16" name="Freeform 252"/>
              <p:cNvSpPr/>
              <p:nvPr/>
            </p:nvSpPr>
            <p:spPr bwMode="auto">
              <a:xfrm>
                <a:off x="8505919" y="2200840"/>
                <a:ext cx="157163" cy="44450"/>
              </a:xfrm>
              <a:custGeom>
                <a:avLst/>
                <a:gdLst>
                  <a:gd name="T0" fmla="*/ 42 w 42"/>
                  <a:gd name="T1" fmla="*/ 0 h 12"/>
                  <a:gd name="T2" fmla="*/ 6 w 42"/>
                  <a:gd name="T3" fmla="*/ 0 h 12"/>
                  <a:gd name="T4" fmla="*/ 0 w 42"/>
                  <a:gd name="T5" fmla="*/ 6 h 12"/>
                  <a:gd name="T6" fmla="*/ 6 w 42"/>
                  <a:gd name="T7" fmla="*/ 12 h 12"/>
                  <a:gd name="T8" fmla="*/ 42 w 42"/>
                  <a:gd name="T9" fmla="*/ 12 h 12"/>
                  <a:gd name="T10" fmla="*/ 42 w 42"/>
                  <a:gd name="T11" fmla="*/ 0 h 12"/>
                </a:gdLst>
                <a:ahLst/>
                <a:cxnLst>
                  <a:cxn ang="0">
                    <a:pos x="T0" y="T1"/>
                  </a:cxn>
                  <a:cxn ang="0">
                    <a:pos x="T2" y="T3"/>
                  </a:cxn>
                  <a:cxn ang="0">
                    <a:pos x="T4" y="T5"/>
                  </a:cxn>
                  <a:cxn ang="0">
                    <a:pos x="T6" y="T7"/>
                  </a:cxn>
                  <a:cxn ang="0">
                    <a:pos x="T8" y="T9"/>
                  </a:cxn>
                  <a:cxn ang="0">
                    <a:pos x="T10" y="T11"/>
                  </a:cxn>
                </a:cxnLst>
                <a:rect l="0" t="0" r="r" b="b"/>
                <a:pathLst>
                  <a:path w="42" h="12">
                    <a:moveTo>
                      <a:pt x="42" y="0"/>
                    </a:moveTo>
                    <a:cubicBezTo>
                      <a:pt x="6" y="0"/>
                      <a:pt x="6" y="0"/>
                      <a:pt x="6" y="0"/>
                    </a:cubicBezTo>
                    <a:cubicBezTo>
                      <a:pt x="3" y="0"/>
                      <a:pt x="0" y="2"/>
                      <a:pt x="0" y="6"/>
                    </a:cubicBezTo>
                    <a:cubicBezTo>
                      <a:pt x="0" y="9"/>
                      <a:pt x="3" y="12"/>
                      <a:pt x="6" y="12"/>
                    </a:cubicBezTo>
                    <a:cubicBezTo>
                      <a:pt x="42" y="12"/>
                      <a:pt x="42" y="12"/>
                      <a:pt x="42" y="12"/>
                    </a:cubicBezTo>
                    <a:lnTo>
                      <a:pt x="42" y="0"/>
                    </a:lnTo>
                    <a:close/>
                  </a:path>
                </a:pathLst>
              </a:custGeom>
              <a:solidFill>
                <a:srgbClr val="BD7B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17" name="Freeform 253"/>
              <p:cNvSpPr/>
              <p:nvPr/>
            </p:nvSpPr>
            <p:spPr bwMode="auto">
              <a:xfrm>
                <a:off x="8505919" y="2350065"/>
                <a:ext cx="157163" cy="49213"/>
              </a:xfrm>
              <a:custGeom>
                <a:avLst/>
                <a:gdLst>
                  <a:gd name="T0" fmla="*/ 42 w 42"/>
                  <a:gd name="T1" fmla="*/ 0 h 13"/>
                  <a:gd name="T2" fmla="*/ 6 w 42"/>
                  <a:gd name="T3" fmla="*/ 0 h 13"/>
                  <a:gd name="T4" fmla="*/ 0 w 42"/>
                  <a:gd name="T5" fmla="*/ 6 h 13"/>
                  <a:gd name="T6" fmla="*/ 6 w 42"/>
                  <a:gd name="T7" fmla="*/ 13 h 13"/>
                  <a:gd name="T8" fmla="*/ 42 w 42"/>
                  <a:gd name="T9" fmla="*/ 13 h 13"/>
                  <a:gd name="T10" fmla="*/ 42 w 42"/>
                  <a:gd name="T11" fmla="*/ 0 h 13"/>
                </a:gdLst>
                <a:ahLst/>
                <a:cxnLst>
                  <a:cxn ang="0">
                    <a:pos x="T0" y="T1"/>
                  </a:cxn>
                  <a:cxn ang="0">
                    <a:pos x="T2" y="T3"/>
                  </a:cxn>
                  <a:cxn ang="0">
                    <a:pos x="T4" y="T5"/>
                  </a:cxn>
                  <a:cxn ang="0">
                    <a:pos x="T6" y="T7"/>
                  </a:cxn>
                  <a:cxn ang="0">
                    <a:pos x="T8" y="T9"/>
                  </a:cxn>
                  <a:cxn ang="0">
                    <a:pos x="T10" y="T11"/>
                  </a:cxn>
                </a:cxnLst>
                <a:rect l="0" t="0" r="r" b="b"/>
                <a:pathLst>
                  <a:path w="42" h="13">
                    <a:moveTo>
                      <a:pt x="42" y="0"/>
                    </a:moveTo>
                    <a:cubicBezTo>
                      <a:pt x="6" y="0"/>
                      <a:pt x="6" y="0"/>
                      <a:pt x="6" y="0"/>
                    </a:cubicBezTo>
                    <a:cubicBezTo>
                      <a:pt x="3" y="0"/>
                      <a:pt x="0" y="3"/>
                      <a:pt x="0" y="6"/>
                    </a:cubicBezTo>
                    <a:cubicBezTo>
                      <a:pt x="0" y="10"/>
                      <a:pt x="3" y="13"/>
                      <a:pt x="6" y="13"/>
                    </a:cubicBezTo>
                    <a:cubicBezTo>
                      <a:pt x="42" y="13"/>
                      <a:pt x="42" y="13"/>
                      <a:pt x="42" y="13"/>
                    </a:cubicBezTo>
                    <a:lnTo>
                      <a:pt x="42" y="0"/>
                    </a:lnTo>
                    <a:close/>
                  </a:path>
                </a:pathLst>
              </a:custGeom>
              <a:solidFill>
                <a:srgbClr val="BD7B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18" name="Freeform 254"/>
              <p:cNvSpPr/>
              <p:nvPr/>
            </p:nvSpPr>
            <p:spPr bwMode="auto">
              <a:xfrm>
                <a:off x="8370981" y="2338953"/>
                <a:ext cx="44450" cy="158750"/>
              </a:xfrm>
              <a:custGeom>
                <a:avLst/>
                <a:gdLst>
                  <a:gd name="T0" fmla="*/ 12 w 12"/>
                  <a:gd name="T1" fmla="*/ 42 h 42"/>
                  <a:gd name="T2" fmla="*/ 12 w 12"/>
                  <a:gd name="T3" fmla="*/ 6 h 42"/>
                  <a:gd name="T4" fmla="*/ 6 w 12"/>
                  <a:gd name="T5" fmla="*/ 0 h 42"/>
                  <a:gd name="T6" fmla="*/ 0 w 12"/>
                  <a:gd name="T7" fmla="*/ 6 h 42"/>
                  <a:gd name="T8" fmla="*/ 0 w 12"/>
                  <a:gd name="T9" fmla="*/ 42 h 42"/>
                  <a:gd name="T10" fmla="*/ 12 w 12"/>
                  <a:gd name="T11" fmla="*/ 42 h 42"/>
                </a:gdLst>
                <a:ahLst/>
                <a:cxnLst>
                  <a:cxn ang="0">
                    <a:pos x="T0" y="T1"/>
                  </a:cxn>
                  <a:cxn ang="0">
                    <a:pos x="T2" y="T3"/>
                  </a:cxn>
                  <a:cxn ang="0">
                    <a:pos x="T4" y="T5"/>
                  </a:cxn>
                  <a:cxn ang="0">
                    <a:pos x="T6" y="T7"/>
                  </a:cxn>
                  <a:cxn ang="0">
                    <a:pos x="T8" y="T9"/>
                  </a:cxn>
                  <a:cxn ang="0">
                    <a:pos x="T10" y="T11"/>
                  </a:cxn>
                </a:cxnLst>
                <a:rect l="0" t="0" r="r" b="b"/>
                <a:pathLst>
                  <a:path w="12" h="42">
                    <a:moveTo>
                      <a:pt x="12" y="42"/>
                    </a:moveTo>
                    <a:cubicBezTo>
                      <a:pt x="12" y="6"/>
                      <a:pt x="12" y="6"/>
                      <a:pt x="12" y="6"/>
                    </a:cubicBezTo>
                    <a:cubicBezTo>
                      <a:pt x="12" y="3"/>
                      <a:pt x="9" y="0"/>
                      <a:pt x="6" y="0"/>
                    </a:cubicBezTo>
                    <a:cubicBezTo>
                      <a:pt x="2" y="0"/>
                      <a:pt x="0" y="3"/>
                      <a:pt x="0" y="6"/>
                    </a:cubicBezTo>
                    <a:cubicBezTo>
                      <a:pt x="0" y="42"/>
                      <a:pt x="0" y="42"/>
                      <a:pt x="0" y="42"/>
                    </a:cubicBezTo>
                    <a:lnTo>
                      <a:pt x="12" y="42"/>
                    </a:lnTo>
                    <a:close/>
                  </a:path>
                </a:pathLst>
              </a:custGeom>
              <a:solidFill>
                <a:srgbClr val="BD7B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19" name="Freeform 255"/>
              <p:cNvSpPr/>
              <p:nvPr/>
            </p:nvSpPr>
            <p:spPr bwMode="auto">
              <a:xfrm>
                <a:off x="8216994" y="2338953"/>
                <a:ext cx="47625" cy="158750"/>
              </a:xfrm>
              <a:custGeom>
                <a:avLst/>
                <a:gdLst>
                  <a:gd name="T0" fmla="*/ 13 w 13"/>
                  <a:gd name="T1" fmla="*/ 42 h 42"/>
                  <a:gd name="T2" fmla="*/ 13 w 13"/>
                  <a:gd name="T3" fmla="*/ 6 h 42"/>
                  <a:gd name="T4" fmla="*/ 6 w 13"/>
                  <a:gd name="T5" fmla="*/ 0 h 42"/>
                  <a:gd name="T6" fmla="*/ 0 w 13"/>
                  <a:gd name="T7" fmla="*/ 6 h 42"/>
                  <a:gd name="T8" fmla="*/ 0 w 13"/>
                  <a:gd name="T9" fmla="*/ 42 h 42"/>
                  <a:gd name="T10" fmla="*/ 13 w 13"/>
                  <a:gd name="T11" fmla="*/ 42 h 42"/>
                </a:gdLst>
                <a:ahLst/>
                <a:cxnLst>
                  <a:cxn ang="0">
                    <a:pos x="T0" y="T1"/>
                  </a:cxn>
                  <a:cxn ang="0">
                    <a:pos x="T2" y="T3"/>
                  </a:cxn>
                  <a:cxn ang="0">
                    <a:pos x="T4" y="T5"/>
                  </a:cxn>
                  <a:cxn ang="0">
                    <a:pos x="T6" y="T7"/>
                  </a:cxn>
                  <a:cxn ang="0">
                    <a:pos x="T8" y="T9"/>
                  </a:cxn>
                  <a:cxn ang="0">
                    <a:pos x="T10" y="T11"/>
                  </a:cxn>
                </a:cxnLst>
                <a:rect l="0" t="0" r="r" b="b"/>
                <a:pathLst>
                  <a:path w="13" h="42">
                    <a:moveTo>
                      <a:pt x="13" y="42"/>
                    </a:moveTo>
                    <a:cubicBezTo>
                      <a:pt x="13" y="6"/>
                      <a:pt x="13" y="6"/>
                      <a:pt x="13" y="6"/>
                    </a:cubicBezTo>
                    <a:cubicBezTo>
                      <a:pt x="13" y="3"/>
                      <a:pt x="10" y="0"/>
                      <a:pt x="6" y="0"/>
                    </a:cubicBezTo>
                    <a:cubicBezTo>
                      <a:pt x="3" y="0"/>
                      <a:pt x="0" y="3"/>
                      <a:pt x="0" y="6"/>
                    </a:cubicBezTo>
                    <a:cubicBezTo>
                      <a:pt x="0" y="42"/>
                      <a:pt x="0" y="42"/>
                      <a:pt x="0" y="42"/>
                    </a:cubicBezTo>
                    <a:lnTo>
                      <a:pt x="13" y="42"/>
                    </a:lnTo>
                    <a:close/>
                  </a:path>
                </a:pathLst>
              </a:custGeom>
              <a:solidFill>
                <a:srgbClr val="BD7B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20" name="Freeform 256"/>
              <p:cNvSpPr/>
              <p:nvPr/>
            </p:nvSpPr>
            <p:spPr bwMode="auto">
              <a:xfrm>
                <a:off x="8066181" y="2338953"/>
                <a:ext cx="44450" cy="158750"/>
              </a:xfrm>
              <a:custGeom>
                <a:avLst/>
                <a:gdLst>
                  <a:gd name="T0" fmla="*/ 12 w 12"/>
                  <a:gd name="T1" fmla="*/ 42 h 42"/>
                  <a:gd name="T2" fmla="*/ 12 w 12"/>
                  <a:gd name="T3" fmla="*/ 6 h 42"/>
                  <a:gd name="T4" fmla="*/ 6 w 12"/>
                  <a:gd name="T5" fmla="*/ 0 h 42"/>
                  <a:gd name="T6" fmla="*/ 0 w 12"/>
                  <a:gd name="T7" fmla="*/ 6 h 42"/>
                  <a:gd name="T8" fmla="*/ 0 w 12"/>
                  <a:gd name="T9" fmla="*/ 42 h 42"/>
                  <a:gd name="T10" fmla="*/ 12 w 12"/>
                  <a:gd name="T11" fmla="*/ 42 h 42"/>
                </a:gdLst>
                <a:ahLst/>
                <a:cxnLst>
                  <a:cxn ang="0">
                    <a:pos x="T0" y="T1"/>
                  </a:cxn>
                  <a:cxn ang="0">
                    <a:pos x="T2" y="T3"/>
                  </a:cxn>
                  <a:cxn ang="0">
                    <a:pos x="T4" y="T5"/>
                  </a:cxn>
                  <a:cxn ang="0">
                    <a:pos x="T6" y="T7"/>
                  </a:cxn>
                  <a:cxn ang="0">
                    <a:pos x="T8" y="T9"/>
                  </a:cxn>
                  <a:cxn ang="0">
                    <a:pos x="T10" y="T11"/>
                  </a:cxn>
                </a:cxnLst>
                <a:rect l="0" t="0" r="r" b="b"/>
                <a:pathLst>
                  <a:path w="12" h="42">
                    <a:moveTo>
                      <a:pt x="12" y="42"/>
                    </a:moveTo>
                    <a:cubicBezTo>
                      <a:pt x="12" y="6"/>
                      <a:pt x="12" y="6"/>
                      <a:pt x="12" y="6"/>
                    </a:cubicBezTo>
                    <a:cubicBezTo>
                      <a:pt x="12" y="3"/>
                      <a:pt x="9" y="0"/>
                      <a:pt x="6" y="0"/>
                    </a:cubicBezTo>
                    <a:cubicBezTo>
                      <a:pt x="3" y="0"/>
                      <a:pt x="0" y="3"/>
                      <a:pt x="0" y="6"/>
                    </a:cubicBezTo>
                    <a:cubicBezTo>
                      <a:pt x="0" y="42"/>
                      <a:pt x="0" y="42"/>
                      <a:pt x="0" y="42"/>
                    </a:cubicBezTo>
                    <a:lnTo>
                      <a:pt x="12" y="42"/>
                    </a:lnTo>
                    <a:close/>
                  </a:path>
                </a:pathLst>
              </a:custGeom>
              <a:solidFill>
                <a:srgbClr val="BD7B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21" name="Freeform 257"/>
              <p:cNvSpPr/>
              <p:nvPr/>
            </p:nvSpPr>
            <p:spPr bwMode="auto">
              <a:xfrm>
                <a:off x="7912194" y="2338953"/>
                <a:ext cx="49213" cy="158750"/>
              </a:xfrm>
              <a:custGeom>
                <a:avLst/>
                <a:gdLst>
                  <a:gd name="T0" fmla="*/ 13 w 13"/>
                  <a:gd name="T1" fmla="*/ 42 h 42"/>
                  <a:gd name="T2" fmla="*/ 13 w 13"/>
                  <a:gd name="T3" fmla="*/ 6 h 42"/>
                  <a:gd name="T4" fmla="*/ 7 w 13"/>
                  <a:gd name="T5" fmla="*/ 0 h 42"/>
                  <a:gd name="T6" fmla="*/ 0 w 13"/>
                  <a:gd name="T7" fmla="*/ 6 h 42"/>
                  <a:gd name="T8" fmla="*/ 0 w 13"/>
                  <a:gd name="T9" fmla="*/ 42 h 42"/>
                  <a:gd name="T10" fmla="*/ 13 w 13"/>
                  <a:gd name="T11" fmla="*/ 42 h 42"/>
                </a:gdLst>
                <a:ahLst/>
                <a:cxnLst>
                  <a:cxn ang="0">
                    <a:pos x="T0" y="T1"/>
                  </a:cxn>
                  <a:cxn ang="0">
                    <a:pos x="T2" y="T3"/>
                  </a:cxn>
                  <a:cxn ang="0">
                    <a:pos x="T4" y="T5"/>
                  </a:cxn>
                  <a:cxn ang="0">
                    <a:pos x="T6" y="T7"/>
                  </a:cxn>
                  <a:cxn ang="0">
                    <a:pos x="T8" y="T9"/>
                  </a:cxn>
                  <a:cxn ang="0">
                    <a:pos x="T10" y="T11"/>
                  </a:cxn>
                </a:cxnLst>
                <a:rect l="0" t="0" r="r" b="b"/>
                <a:pathLst>
                  <a:path w="13" h="42">
                    <a:moveTo>
                      <a:pt x="13" y="42"/>
                    </a:moveTo>
                    <a:cubicBezTo>
                      <a:pt x="13" y="6"/>
                      <a:pt x="13" y="6"/>
                      <a:pt x="13" y="6"/>
                    </a:cubicBezTo>
                    <a:cubicBezTo>
                      <a:pt x="13" y="3"/>
                      <a:pt x="10" y="0"/>
                      <a:pt x="7" y="0"/>
                    </a:cubicBezTo>
                    <a:cubicBezTo>
                      <a:pt x="3" y="0"/>
                      <a:pt x="0" y="3"/>
                      <a:pt x="0" y="6"/>
                    </a:cubicBezTo>
                    <a:cubicBezTo>
                      <a:pt x="0" y="42"/>
                      <a:pt x="0" y="42"/>
                      <a:pt x="0" y="42"/>
                    </a:cubicBezTo>
                    <a:lnTo>
                      <a:pt x="13" y="42"/>
                    </a:lnTo>
                    <a:close/>
                  </a:path>
                </a:pathLst>
              </a:custGeom>
              <a:solidFill>
                <a:srgbClr val="BD7B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22" name="Freeform 258"/>
              <p:cNvSpPr/>
              <p:nvPr/>
            </p:nvSpPr>
            <p:spPr bwMode="auto">
              <a:xfrm>
                <a:off x="7762969" y="2338953"/>
                <a:ext cx="47625" cy="158750"/>
              </a:xfrm>
              <a:custGeom>
                <a:avLst/>
                <a:gdLst>
                  <a:gd name="T0" fmla="*/ 13 w 13"/>
                  <a:gd name="T1" fmla="*/ 42 h 42"/>
                  <a:gd name="T2" fmla="*/ 13 w 13"/>
                  <a:gd name="T3" fmla="*/ 6 h 42"/>
                  <a:gd name="T4" fmla="*/ 6 w 13"/>
                  <a:gd name="T5" fmla="*/ 0 h 42"/>
                  <a:gd name="T6" fmla="*/ 0 w 13"/>
                  <a:gd name="T7" fmla="*/ 6 h 42"/>
                  <a:gd name="T8" fmla="*/ 0 w 13"/>
                  <a:gd name="T9" fmla="*/ 42 h 42"/>
                  <a:gd name="T10" fmla="*/ 13 w 13"/>
                  <a:gd name="T11" fmla="*/ 42 h 42"/>
                </a:gdLst>
                <a:ahLst/>
                <a:cxnLst>
                  <a:cxn ang="0">
                    <a:pos x="T0" y="T1"/>
                  </a:cxn>
                  <a:cxn ang="0">
                    <a:pos x="T2" y="T3"/>
                  </a:cxn>
                  <a:cxn ang="0">
                    <a:pos x="T4" y="T5"/>
                  </a:cxn>
                  <a:cxn ang="0">
                    <a:pos x="T6" y="T7"/>
                  </a:cxn>
                  <a:cxn ang="0">
                    <a:pos x="T8" y="T9"/>
                  </a:cxn>
                  <a:cxn ang="0">
                    <a:pos x="T10" y="T11"/>
                  </a:cxn>
                </a:cxnLst>
                <a:rect l="0" t="0" r="r" b="b"/>
                <a:pathLst>
                  <a:path w="13" h="42">
                    <a:moveTo>
                      <a:pt x="13" y="42"/>
                    </a:moveTo>
                    <a:cubicBezTo>
                      <a:pt x="13" y="6"/>
                      <a:pt x="13" y="6"/>
                      <a:pt x="13" y="6"/>
                    </a:cubicBezTo>
                    <a:cubicBezTo>
                      <a:pt x="13" y="3"/>
                      <a:pt x="10" y="0"/>
                      <a:pt x="6" y="0"/>
                    </a:cubicBezTo>
                    <a:cubicBezTo>
                      <a:pt x="3" y="0"/>
                      <a:pt x="0" y="3"/>
                      <a:pt x="0" y="6"/>
                    </a:cubicBezTo>
                    <a:cubicBezTo>
                      <a:pt x="0" y="42"/>
                      <a:pt x="0" y="42"/>
                      <a:pt x="0" y="42"/>
                    </a:cubicBezTo>
                    <a:lnTo>
                      <a:pt x="13" y="42"/>
                    </a:lnTo>
                    <a:close/>
                  </a:path>
                </a:pathLst>
              </a:custGeom>
              <a:solidFill>
                <a:srgbClr val="BD7B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23" name="Freeform 259"/>
              <p:cNvSpPr/>
              <p:nvPr/>
            </p:nvSpPr>
            <p:spPr bwMode="auto">
              <a:xfrm>
                <a:off x="7612156" y="2338953"/>
                <a:ext cx="44450" cy="158750"/>
              </a:xfrm>
              <a:custGeom>
                <a:avLst/>
                <a:gdLst>
                  <a:gd name="T0" fmla="*/ 12 w 12"/>
                  <a:gd name="T1" fmla="*/ 42 h 42"/>
                  <a:gd name="T2" fmla="*/ 12 w 12"/>
                  <a:gd name="T3" fmla="*/ 6 h 42"/>
                  <a:gd name="T4" fmla="*/ 6 w 12"/>
                  <a:gd name="T5" fmla="*/ 0 h 42"/>
                  <a:gd name="T6" fmla="*/ 0 w 12"/>
                  <a:gd name="T7" fmla="*/ 6 h 42"/>
                  <a:gd name="T8" fmla="*/ 0 w 12"/>
                  <a:gd name="T9" fmla="*/ 42 h 42"/>
                  <a:gd name="T10" fmla="*/ 12 w 12"/>
                  <a:gd name="T11" fmla="*/ 42 h 42"/>
                </a:gdLst>
                <a:ahLst/>
                <a:cxnLst>
                  <a:cxn ang="0">
                    <a:pos x="T0" y="T1"/>
                  </a:cxn>
                  <a:cxn ang="0">
                    <a:pos x="T2" y="T3"/>
                  </a:cxn>
                  <a:cxn ang="0">
                    <a:pos x="T4" y="T5"/>
                  </a:cxn>
                  <a:cxn ang="0">
                    <a:pos x="T6" y="T7"/>
                  </a:cxn>
                  <a:cxn ang="0">
                    <a:pos x="T8" y="T9"/>
                  </a:cxn>
                  <a:cxn ang="0">
                    <a:pos x="T10" y="T11"/>
                  </a:cxn>
                </a:cxnLst>
                <a:rect l="0" t="0" r="r" b="b"/>
                <a:pathLst>
                  <a:path w="12" h="42">
                    <a:moveTo>
                      <a:pt x="12" y="42"/>
                    </a:moveTo>
                    <a:cubicBezTo>
                      <a:pt x="12" y="6"/>
                      <a:pt x="12" y="6"/>
                      <a:pt x="12" y="6"/>
                    </a:cubicBezTo>
                    <a:cubicBezTo>
                      <a:pt x="12" y="3"/>
                      <a:pt x="9" y="0"/>
                      <a:pt x="6" y="0"/>
                    </a:cubicBezTo>
                    <a:cubicBezTo>
                      <a:pt x="2" y="0"/>
                      <a:pt x="0" y="3"/>
                      <a:pt x="0" y="6"/>
                    </a:cubicBezTo>
                    <a:cubicBezTo>
                      <a:pt x="0" y="42"/>
                      <a:pt x="0" y="42"/>
                      <a:pt x="0" y="42"/>
                    </a:cubicBezTo>
                    <a:lnTo>
                      <a:pt x="12" y="42"/>
                    </a:lnTo>
                    <a:close/>
                  </a:path>
                </a:pathLst>
              </a:custGeom>
              <a:solidFill>
                <a:srgbClr val="BD7B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24" name="Freeform 260"/>
              <p:cNvSpPr/>
              <p:nvPr/>
            </p:nvSpPr>
            <p:spPr bwMode="auto">
              <a:xfrm>
                <a:off x="7458169" y="2338953"/>
                <a:ext cx="49213" cy="158750"/>
              </a:xfrm>
              <a:custGeom>
                <a:avLst/>
                <a:gdLst>
                  <a:gd name="T0" fmla="*/ 13 w 13"/>
                  <a:gd name="T1" fmla="*/ 42 h 42"/>
                  <a:gd name="T2" fmla="*/ 13 w 13"/>
                  <a:gd name="T3" fmla="*/ 6 h 42"/>
                  <a:gd name="T4" fmla="*/ 6 w 13"/>
                  <a:gd name="T5" fmla="*/ 0 h 42"/>
                  <a:gd name="T6" fmla="*/ 0 w 13"/>
                  <a:gd name="T7" fmla="*/ 6 h 42"/>
                  <a:gd name="T8" fmla="*/ 0 w 13"/>
                  <a:gd name="T9" fmla="*/ 42 h 42"/>
                  <a:gd name="T10" fmla="*/ 13 w 13"/>
                  <a:gd name="T11" fmla="*/ 42 h 42"/>
                </a:gdLst>
                <a:ahLst/>
                <a:cxnLst>
                  <a:cxn ang="0">
                    <a:pos x="T0" y="T1"/>
                  </a:cxn>
                  <a:cxn ang="0">
                    <a:pos x="T2" y="T3"/>
                  </a:cxn>
                  <a:cxn ang="0">
                    <a:pos x="T4" y="T5"/>
                  </a:cxn>
                  <a:cxn ang="0">
                    <a:pos x="T6" y="T7"/>
                  </a:cxn>
                  <a:cxn ang="0">
                    <a:pos x="T8" y="T9"/>
                  </a:cxn>
                  <a:cxn ang="0">
                    <a:pos x="T10" y="T11"/>
                  </a:cxn>
                </a:cxnLst>
                <a:rect l="0" t="0" r="r" b="b"/>
                <a:pathLst>
                  <a:path w="13" h="42">
                    <a:moveTo>
                      <a:pt x="13" y="42"/>
                    </a:moveTo>
                    <a:cubicBezTo>
                      <a:pt x="13" y="6"/>
                      <a:pt x="13" y="6"/>
                      <a:pt x="13" y="6"/>
                    </a:cubicBezTo>
                    <a:cubicBezTo>
                      <a:pt x="13" y="3"/>
                      <a:pt x="10" y="0"/>
                      <a:pt x="6" y="0"/>
                    </a:cubicBezTo>
                    <a:cubicBezTo>
                      <a:pt x="3" y="0"/>
                      <a:pt x="0" y="3"/>
                      <a:pt x="0" y="6"/>
                    </a:cubicBezTo>
                    <a:cubicBezTo>
                      <a:pt x="0" y="42"/>
                      <a:pt x="0" y="42"/>
                      <a:pt x="0" y="42"/>
                    </a:cubicBezTo>
                    <a:lnTo>
                      <a:pt x="13" y="42"/>
                    </a:lnTo>
                    <a:close/>
                  </a:path>
                </a:pathLst>
              </a:custGeom>
              <a:solidFill>
                <a:srgbClr val="BD7B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sp>
            <p:nvSpPr>
              <p:cNvPr id="225" name="Freeform 261"/>
              <p:cNvSpPr/>
              <p:nvPr/>
            </p:nvSpPr>
            <p:spPr bwMode="auto">
              <a:xfrm>
                <a:off x="7307356" y="2338953"/>
                <a:ext cx="46038" cy="158750"/>
              </a:xfrm>
              <a:custGeom>
                <a:avLst/>
                <a:gdLst>
                  <a:gd name="T0" fmla="*/ 12 w 12"/>
                  <a:gd name="T1" fmla="*/ 42 h 42"/>
                  <a:gd name="T2" fmla="*/ 12 w 12"/>
                  <a:gd name="T3" fmla="*/ 6 h 42"/>
                  <a:gd name="T4" fmla="*/ 6 w 12"/>
                  <a:gd name="T5" fmla="*/ 0 h 42"/>
                  <a:gd name="T6" fmla="*/ 0 w 12"/>
                  <a:gd name="T7" fmla="*/ 6 h 42"/>
                  <a:gd name="T8" fmla="*/ 0 w 12"/>
                  <a:gd name="T9" fmla="*/ 42 h 42"/>
                  <a:gd name="T10" fmla="*/ 12 w 12"/>
                  <a:gd name="T11" fmla="*/ 42 h 42"/>
                </a:gdLst>
                <a:ahLst/>
                <a:cxnLst>
                  <a:cxn ang="0">
                    <a:pos x="T0" y="T1"/>
                  </a:cxn>
                  <a:cxn ang="0">
                    <a:pos x="T2" y="T3"/>
                  </a:cxn>
                  <a:cxn ang="0">
                    <a:pos x="T4" y="T5"/>
                  </a:cxn>
                  <a:cxn ang="0">
                    <a:pos x="T6" y="T7"/>
                  </a:cxn>
                  <a:cxn ang="0">
                    <a:pos x="T8" y="T9"/>
                  </a:cxn>
                  <a:cxn ang="0">
                    <a:pos x="T10" y="T11"/>
                  </a:cxn>
                </a:cxnLst>
                <a:rect l="0" t="0" r="r" b="b"/>
                <a:pathLst>
                  <a:path w="12" h="42">
                    <a:moveTo>
                      <a:pt x="12" y="42"/>
                    </a:moveTo>
                    <a:cubicBezTo>
                      <a:pt x="12" y="6"/>
                      <a:pt x="12" y="6"/>
                      <a:pt x="12" y="6"/>
                    </a:cubicBezTo>
                    <a:cubicBezTo>
                      <a:pt x="12" y="3"/>
                      <a:pt x="10" y="0"/>
                      <a:pt x="6" y="0"/>
                    </a:cubicBezTo>
                    <a:cubicBezTo>
                      <a:pt x="3" y="0"/>
                      <a:pt x="0" y="3"/>
                      <a:pt x="0" y="6"/>
                    </a:cubicBezTo>
                    <a:cubicBezTo>
                      <a:pt x="0" y="42"/>
                      <a:pt x="0" y="42"/>
                      <a:pt x="0" y="42"/>
                    </a:cubicBezTo>
                    <a:lnTo>
                      <a:pt x="12" y="42"/>
                    </a:lnTo>
                    <a:close/>
                  </a:path>
                </a:pathLst>
              </a:custGeom>
              <a:solidFill>
                <a:srgbClr val="BD7B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700"/>
              </a:p>
            </p:txBody>
          </p:sp>
        </p:grpSp>
      </p:grpSp>
      <p:sp>
        <p:nvSpPr>
          <p:cNvPr id="228" name="文本框 227"/>
          <p:cNvSpPr txBox="1"/>
          <p:nvPr/>
        </p:nvSpPr>
        <p:spPr>
          <a:xfrm>
            <a:off x="2556018" y="3285483"/>
            <a:ext cx="4150495" cy="646331"/>
          </a:xfrm>
          <a:prstGeom prst="rect">
            <a:avLst/>
          </a:prstGeom>
          <a:noFill/>
        </p:spPr>
        <p:txBody>
          <a:bodyPr wrap="none" rtlCol="0">
            <a:spAutoFit/>
          </a:bodyPr>
          <a:lstStyle/>
          <a:p>
            <a:r>
              <a:rPr lang="zh-CN" altLang="en-US" sz="1800" b="1" dirty="0">
                <a:effectLst>
                  <a:outerShdw blurRad="38100" dist="38100" dir="2700000" algn="tl">
                    <a:srgbClr val="000000">
                      <a:alpha val="43137"/>
                    </a:srgbClr>
                  </a:outerShdw>
                </a:effectLst>
                <a:latin typeface="微软雅黑" panose="020B0503020204020204" charset="-122"/>
                <a:ea typeface="微软雅黑" panose="020B0503020204020204" charset="-122"/>
              </a:rPr>
              <a:t>有问题请联系：</a:t>
            </a:r>
            <a:r>
              <a:rPr lang="en-US" altLang="zh-CN" sz="1800" b="1" dirty="0">
                <a:effectLst>
                  <a:outerShdw blurRad="38100" dist="38100" dir="2700000" algn="tl">
                    <a:srgbClr val="000000">
                      <a:alpha val="43137"/>
                    </a:srgbClr>
                  </a:outerShdw>
                </a:effectLst>
                <a:latin typeface="微软雅黑" panose="020B0503020204020204" charset="-122"/>
                <a:ea typeface="微软雅黑" panose="020B0503020204020204" charset="-122"/>
              </a:rPr>
              <a:t>1300813832</a:t>
            </a:r>
            <a:r>
              <a:rPr lang="zh-CN" altLang="en-US" sz="1800" b="1" dirty="0">
                <a:effectLst>
                  <a:outerShdw blurRad="38100" dist="38100" dir="2700000" algn="tl">
                    <a:srgbClr val="000000">
                      <a:alpha val="43137"/>
                    </a:srgbClr>
                  </a:outerShdw>
                </a:effectLst>
                <a:latin typeface="微软雅黑" panose="020B0503020204020204" charset="-122"/>
                <a:ea typeface="微软雅黑" panose="020B0503020204020204" charset="-122"/>
              </a:rPr>
              <a:t>（微信）</a:t>
            </a:r>
            <a:endParaRPr lang="en-US" altLang="zh-CN" sz="1800" b="1"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p>
            <a:r>
              <a:rPr lang="zh-CN" altLang="en-US" sz="1800" b="1" dirty="0">
                <a:effectLst>
                  <a:outerShdw blurRad="38100" dist="38100" dir="2700000" algn="tl">
                    <a:srgbClr val="000000">
                      <a:alpha val="43137"/>
                    </a:srgbClr>
                  </a:outerShdw>
                </a:effectLst>
                <a:latin typeface="微软雅黑" panose="020B0503020204020204" charset="-122"/>
                <a:ea typeface="微软雅黑" panose="020B0503020204020204" charset="-122"/>
              </a:rPr>
              <a:t>欢迎加入</a:t>
            </a:r>
            <a:r>
              <a:rPr lang="en-US" altLang="zh-CN" sz="1800" b="1" dirty="0">
                <a:effectLst>
                  <a:outerShdw blurRad="38100" dist="38100" dir="2700000" algn="tl">
                    <a:srgbClr val="000000">
                      <a:alpha val="43137"/>
                    </a:srgbClr>
                  </a:outerShdw>
                </a:effectLst>
                <a:latin typeface="微软雅黑" panose="020B0503020204020204" charset="-122"/>
                <a:ea typeface="微软雅黑" panose="020B0503020204020204" charset="-122"/>
              </a:rPr>
              <a:t>Q</a:t>
            </a:r>
            <a:r>
              <a:rPr lang="zh-CN" altLang="en-US" sz="1800" b="1" dirty="0">
                <a:effectLst>
                  <a:outerShdw blurRad="38100" dist="38100" dir="2700000" algn="tl">
                    <a:srgbClr val="000000">
                      <a:alpha val="43137"/>
                    </a:srgbClr>
                  </a:outerShdw>
                </a:effectLst>
                <a:latin typeface="微软雅黑" panose="020B0503020204020204" charset="-122"/>
                <a:ea typeface="微软雅黑" panose="020B0503020204020204" charset="-122"/>
              </a:rPr>
              <a:t>群下载资料：</a:t>
            </a:r>
            <a:r>
              <a:rPr lang="en-US" altLang="zh-CN" sz="1800" b="1" dirty="0">
                <a:effectLst>
                  <a:outerShdw blurRad="38100" dist="38100" dir="2700000" algn="tl">
                    <a:srgbClr val="000000">
                      <a:alpha val="43137"/>
                    </a:srgbClr>
                  </a:outerShdw>
                </a:effectLst>
                <a:latin typeface="微软雅黑" panose="020B0503020204020204" charset="-122"/>
                <a:ea typeface="微软雅黑" panose="020B0503020204020204" charset="-122"/>
              </a:rPr>
              <a:t>490292169</a:t>
            </a:r>
            <a:endParaRPr lang="zh-CN" altLang="en-US" sz="1800" b="1"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1"/>
          <a:stretch>
            <a:fillRect/>
          </a:stretch>
        </p:blipFill>
        <p:spPr>
          <a:xfrm>
            <a:off x="4787900" y="4005580"/>
            <a:ext cx="2496820" cy="2562225"/>
          </a:xfrm>
          <a:prstGeom prst="rect">
            <a:avLst/>
          </a:prstGeom>
        </p:spPr>
      </p:pic>
      <p:pic>
        <p:nvPicPr>
          <p:cNvPr id="-2147482604" name="图片 -2147482605"/>
          <p:cNvPicPr>
            <a:picLocks noChangeAspect="1"/>
          </p:cNvPicPr>
          <p:nvPr/>
        </p:nvPicPr>
        <p:blipFill>
          <a:blip r:embed="rId2"/>
          <a:srcRect t="3896" b="10954"/>
          <a:stretch>
            <a:fillRect/>
          </a:stretch>
        </p:blipFill>
        <p:spPr>
          <a:xfrm>
            <a:off x="1764030" y="4221480"/>
            <a:ext cx="2151380" cy="21266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8587" y="957263"/>
            <a:ext cx="8901113" cy="4953615"/>
          </a:xfrm>
          <a:prstGeom prst="rect">
            <a:avLst/>
          </a:prstGeom>
          <a:noFill/>
          <a:ln>
            <a:solidFill>
              <a:srgbClr val="FFAB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p>
        </p:txBody>
      </p:sp>
      <p:sp>
        <p:nvSpPr>
          <p:cNvPr id="5" name="矩形 4"/>
          <p:cNvSpPr/>
          <p:nvPr/>
        </p:nvSpPr>
        <p:spPr>
          <a:xfrm>
            <a:off x="331970" y="1008112"/>
            <a:ext cx="5599430" cy="414020"/>
          </a:xfrm>
          <a:prstGeom prst="rect">
            <a:avLst/>
          </a:prstGeom>
          <a:noFill/>
        </p:spPr>
        <p:txBody>
          <a:bodyPr wrap="none">
            <a:spAutoFit/>
          </a:bodyPr>
          <a:lstStyle/>
          <a:p>
            <a:pPr algn="ctr"/>
            <a:r>
              <a:rPr lang="zh-CN" altLang="en-US" sz="2100" dirty="0">
                <a:latin typeface="微软雅黑" panose="020B0503020204020204" charset="-122"/>
                <a:ea typeface="微软雅黑" panose="020B0503020204020204" charset="-122"/>
                <a:cs typeface="微软雅黑" panose="020B0503020204020204" charset="-122"/>
                <a:sym typeface="+mn-ea"/>
              </a:rPr>
              <a:t>试用账号：关注微信公众号——云班课</a:t>
            </a:r>
            <a:r>
              <a:rPr lang="en-US" altLang="zh-CN" sz="2100" dirty="0">
                <a:latin typeface="微软雅黑" panose="020B0503020204020204" charset="-122"/>
                <a:ea typeface="微软雅黑" panose="020B0503020204020204" charset="-122"/>
                <a:cs typeface="微软雅黑" panose="020B0503020204020204" charset="-122"/>
                <a:sym typeface="+mn-ea"/>
              </a:rPr>
              <a:t>O</a:t>
            </a:r>
            <a:r>
              <a:rPr lang="en-US" altLang="zh-CN" sz="2100" dirty="0">
                <a:latin typeface="微软雅黑" panose="020B0503020204020204" charset="-122"/>
                <a:ea typeface="微软雅黑" panose="020B0503020204020204" charset="-122"/>
                <a:cs typeface="微软雅黑" panose="020B0503020204020204" charset="-122"/>
                <a:sym typeface="+mn-ea"/>
              </a:rPr>
              <a:t>nline</a:t>
            </a:r>
            <a:endParaRPr lang="en-US" altLang="zh-CN" sz="2100" dirty="0">
              <a:latin typeface="微软雅黑" panose="020B0503020204020204" charset="-122"/>
              <a:ea typeface="微软雅黑" panose="020B0503020204020204" charset="-122"/>
              <a:cs typeface="微软雅黑" panose="020B0503020204020204" charset="-122"/>
              <a:sym typeface="+mn-ea"/>
            </a:endParaRPr>
          </a:p>
        </p:txBody>
      </p:sp>
      <p:sp>
        <p:nvSpPr>
          <p:cNvPr id="6" name="MH_Number_1"/>
          <p:cNvSpPr/>
          <p:nvPr>
            <p:custDataLst>
              <p:tags r:id="rId1"/>
            </p:custDataLst>
          </p:nvPr>
        </p:nvSpPr>
        <p:spPr>
          <a:xfrm>
            <a:off x="185911" y="1008435"/>
            <a:ext cx="462401" cy="462401"/>
          </a:xfrm>
          <a:prstGeom prst="ellipse">
            <a:avLst/>
          </a:prstGeom>
          <a:solidFill>
            <a:srgbClr val="FFC229"/>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100" dirty="0">
                <a:solidFill>
                  <a:schemeClr val="bg2">
                    <a:lumMod val="25000"/>
                  </a:schemeClr>
                </a:solidFill>
                <a:latin typeface="微软雅黑" panose="020B0503020204020204" charset="-122"/>
                <a:ea typeface="微软雅黑" panose="020B0503020204020204" charset="-122"/>
                <a:cs typeface="微软雅黑" panose="020B0503020204020204" charset="-122"/>
              </a:rPr>
              <a:t>3</a:t>
            </a:r>
            <a:endParaRPr lang="en-US" altLang="zh-CN" sz="2100" dirty="0">
              <a:solidFill>
                <a:schemeClr val="bg2">
                  <a:lumMod val="25000"/>
                </a:schemeClr>
              </a:solidFill>
              <a:latin typeface="微软雅黑" panose="020B0503020204020204" charset="-122"/>
              <a:ea typeface="微软雅黑" panose="020B0503020204020204" charset="-122"/>
              <a:cs typeface="微软雅黑" panose="020B0503020204020204" charset="-122"/>
            </a:endParaRPr>
          </a:p>
        </p:txBody>
      </p:sp>
      <p:cxnSp>
        <p:nvCxnSpPr>
          <p:cNvPr id="7" name="直接连接符 6"/>
          <p:cNvCxnSpPr/>
          <p:nvPr/>
        </p:nvCxnSpPr>
        <p:spPr>
          <a:xfrm>
            <a:off x="35496" y="1432560"/>
            <a:ext cx="4686300" cy="2858"/>
          </a:xfrm>
          <a:prstGeom prst="line">
            <a:avLst/>
          </a:prstGeom>
          <a:ln>
            <a:solidFill>
              <a:srgbClr val="FFAB10"/>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srcRect t="58406"/>
          <a:stretch>
            <a:fillRect/>
          </a:stretch>
        </p:blipFill>
        <p:spPr>
          <a:xfrm>
            <a:off x="324627" y="2060985"/>
            <a:ext cx="3029426" cy="2694146"/>
          </a:xfrm>
          <a:prstGeom prst="rect">
            <a:avLst/>
          </a:prstGeom>
        </p:spPr>
      </p:pic>
      <p:pic>
        <p:nvPicPr>
          <p:cNvPr id="3" name="图片 2"/>
          <p:cNvPicPr>
            <a:picLocks noChangeAspect="1"/>
          </p:cNvPicPr>
          <p:nvPr/>
        </p:nvPicPr>
        <p:blipFill>
          <a:blip r:embed="rId3"/>
          <a:srcRect b="53031"/>
          <a:stretch>
            <a:fillRect/>
          </a:stretch>
        </p:blipFill>
        <p:spPr>
          <a:xfrm>
            <a:off x="3919017" y="1910715"/>
            <a:ext cx="2071510" cy="3871334"/>
          </a:xfrm>
          <a:prstGeom prst="rect">
            <a:avLst/>
          </a:prstGeom>
        </p:spPr>
      </p:pic>
      <p:sp>
        <p:nvSpPr>
          <p:cNvPr id="13" name="矩形 12"/>
          <p:cNvSpPr/>
          <p:nvPr/>
        </p:nvSpPr>
        <p:spPr>
          <a:xfrm>
            <a:off x="4004263" y="3947720"/>
            <a:ext cx="1827239" cy="417383"/>
          </a:xfrm>
          <a:prstGeom prst="rect">
            <a:avLst/>
          </a:prstGeom>
          <a:noFill/>
          <a:ln w="28575">
            <a:solidFill>
              <a:srgbClr val="FF0000"/>
            </a:solidFill>
            <a:prstDash val="dashDot"/>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p>
        </p:txBody>
      </p:sp>
      <p:sp>
        <p:nvSpPr>
          <p:cNvPr id="15" name="MH_Number_1"/>
          <p:cNvSpPr/>
          <p:nvPr>
            <p:custDataLst>
              <p:tags r:id="rId4"/>
            </p:custDataLst>
          </p:nvPr>
        </p:nvSpPr>
        <p:spPr>
          <a:xfrm>
            <a:off x="185738" y="1008222"/>
            <a:ext cx="528161" cy="470059"/>
          </a:xfrm>
          <a:prstGeom prst="ellipse">
            <a:avLst/>
          </a:prstGeom>
          <a:solidFill>
            <a:srgbClr val="FFC229"/>
          </a:solidFill>
          <a:ln w="28575">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2100" b="1">
                <a:solidFill>
                  <a:schemeClr val="bg2">
                    <a:lumMod val="25000"/>
                  </a:schemeClr>
                </a:solidFill>
                <a:latin typeface="微软雅黑" panose="020B0503020204020204" charset="-122"/>
                <a:ea typeface="微软雅黑" panose="020B0503020204020204" charset="-122"/>
                <a:cs typeface="Times New Roman" panose="02020603050405020304" pitchFamily="18" charset="0"/>
                <a:sym typeface="+mn-ea"/>
              </a:rPr>
              <a:t>3</a:t>
            </a:r>
            <a:endParaRPr lang="en-US" altLang="zh-CN" sz="2100" b="1">
              <a:solidFill>
                <a:schemeClr val="bg2">
                  <a:lumMod val="25000"/>
                </a:schemeClr>
              </a:solidFill>
              <a:latin typeface="微软雅黑" panose="020B0503020204020204" charset="-122"/>
              <a:ea typeface="微软雅黑" panose="020B0503020204020204" charset="-122"/>
              <a:cs typeface="Times New Roman" panose="02020603050405020304" pitchFamily="18" charset="0"/>
              <a:sym typeface="+mn-ea"/>
            </a:endParaRPr>
          </a:p>
        </p:txBody>
      </p:sp>
      <p:sp>
        <p:nvSpPr>
          <p:cNvPr id="17" name="矩形: 圆角 16"/>
          <p:cNvSpPr/>
          <p:nvPr/>
        </p:nvSpPr>
        <p:spPr>
          <a:xfrm>
            <a:off x="584315" y="3510355"/>
            <a:ext cx="792088" cy="43736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箭头: 右 18"/>
          <p:cNvSpPr/>
          <p:nvPr/>
        </p:nvSpPr>
        <p:spPr>
          <a:xfrm>
            <a:off x="3367001" y="3345002"/>
            <a:ext cx="526120" cy="1261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16424" y="191246"/>
            <a:ext cx="3092790" cy="6694314"/>
          </a:xfrm>
          <a:prstGeom prst="rect">
            <a:avLst/>
          </a:prstGeom>
        </p:spPr>
      </p:pic>
      <p:sp>
        <p:nvSpPr>
          <p:cNvPr id="23" name="矩形: 圆角 22"/>
          <p:cNvSpPr/>
          <p:nvPr/>
        </p:nvSpPr>
        <p:spPr>
          <a:xfrm>
            <a:off x="6159447" y="1478281"/>
            <a:ext cx="2562718" cy="58270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Picture 2" descr="haishihong3"/>
          <p:cNvPicPr>
            <a:picLocks noChangeAspect="1"/>
          </p:cNvPicPr>
          <p:nvPr/>
        </p:nvPicPr>
        <p:blipFill>
          <a:blip r:embed="rId1"/>
          <a:stretch>
            <a:fillRect/>
          </a:stretch>
        </p:blipFill>
        <p:spPr>
          <a:xfrm>
            <a:off x="0" y="0"/>
            <a:ext cx="9161463" cy="6884988"/>
          </a:xfrm>
          <a:prstGeom prst="rect">
            <a:avLst/>
          </a:prstGeom>
          <a:noFill/>
          <a:ln w="9525">
            <a:noFill/>
          </a:ln>
        </p:spPr>
      </p:pic>
      <p:sp>
        <p:nvSpPr>
          <p:cNvPr id="60418" name="Rectangle 3"/>
          <p:cNvSpPr/>
          <p:nvPr/>
        </p:nvSpPr>
        <p:spPr>
          <a:xfrm>
            <a:off x="5294313" y="3659188"/>
            <a:ext cx="2951162" cy="1714500"/>
          </a:xfrm>
          <a:prstGeom prst="rect">
            <a:avLst/>
          </a:prstGeom>
          <a:noFill/>
          <a:ln w="9525">
            <a:noFill/>
          </a:ln>
        </p:spPr>
        <p:txBody>
          <a:bodyPr lIns="0" rIns="0" anchor="t" anchorCtr="0"/>
          <a:lstStyle/>
          <a:p>
            <a:pPr>
              <a:lnSpc>
                <a:spcPct val="120000"/>
              </a:lnSpc>
              <a:spcBef>
                <a:spcPct val="20000"/>
              </a:spcBef>
              <a:buFont typeface="Wingdings" panose="05000000000000000000" pitchFamily="2" charset="2"/>
            </a:pPr>
            <a:r>
              <a:rPr lang="zh-CN" altLang="en-US" sz="2000" b="1" i="1" dirty="0">
                <a:solidFill>
                  <a:schemeClr val="bg1"/>
                </a:solidFill>
                <a:latin typeface="Arial" panose="020B0604020202020204" pitchFamily="34" charset="0"/>
                <a:ea typeface="宋体" panose="02010600030101010101" pitchFamily="2" charset="-122"/>
              </a:rPr>
              <a:t>高峻峰   博士</a:t>
            </a:r>
            <a:endParaRPr lang="zh-CN" altLang="en-US" sz="2000" b="1" i="1" dirty="0">
              <a:solidFill>
                <a:schemeClr val="bg1"/>
              </a:solidFill>
              <a:latin typeface="Arial" panose="020B0604020202020204" pitchFamily="34" charset="0"/>
              <a:ea typeface="宋体" panose="02010600030101010101" pitchFamily="2" charset="-122"/>
            </a:endParaRPr>
          </a:p>
          <a:p>
            <a:pPr>
              <a:lnSpc>
                <a:spcPct val="120000"/>
              </a:lnSpc>
              <a:spcBef>
                <a:spcPct val="20000"/>
              </a:spcBef>
              <a:buFont typeface="Wingdings" panose="05000000000000000000" pitchFamily="2" charset="2"/>
            </a:pPr>
            <a:r>
              <a:rPr lang="en-US" altLang="zh-CN" sz="2000" b="1" i="1" dirty="0">
                <a:solidFill>
                  <a:schemeClr val="bg1"/>
                </a:solidFill>
                <a:latin typeface="Arial" panose="020B0604020202020204" pitchFamily="34" charset="0"/>
                <a:ea typeface="宋体" panose="02010600030101010101" pitchFamily="2" charset="-122"/>
              </a:rPr>
              <a:t>13008138382</a:t>
            </a:r>
            <a:endParaRPr lang="en-US" altLang="zh-CN" sz="2000" b="1" i="1" dirty="0">
              <a:solidFill>
                <a:schemeClr val="bg1"/>
              </a:solidFill>
              <a:latin typeface="Arial" panose="020B0604020202020204" pitchFamily="34" charset="0"/>
              <a:ea typeface="宋体" panose="02010600030101010101" pitchFamily="2" charset="-122"/>
            </a:endParaRPr>
          </a:p>
          <a:p>
            <a:pPr>
              <a:lnSpc>
                <a:spcPct val="120000"/>
              </a:lnSpc>
              <a:spcBef>
                <a:spcPct val="20000"/>
              </a:spcBef>
              <a:buFont typeface="Wingdings" panose="05000000000000000000" pitchFamily="2" charset="2"/>
            </a:pPr>
            <a:r>
              <a:rPr lang="en-US" altLang="zh-CN" sz="2000" b="1" i="1" dirty="0">
                <a:solidFill>
                  <a:schemeClr val="bg1"/>
                </a:solidFill>
                <a:latin typeface="Arial" panose="020B0604020202020204" pitchFamily="34" charset="0"/>
                <a:ea typeface="宋体" panose="02010600030101010101" pitchFamily="2" charset="-122"/>
              </a:rPr>
              <a:t>zhsing@163.com</a:t>
            </a:r>
            <a:endParaRPr lang="en-US" altLang="zh-CN" sz="2000" b="1" i="1" dirty="0">
              <a:solidFill>
                <a:schemeClr val="bg1"/>
              </a:solidFill>
              <a:latin typeface="Arial" panose="020B0604020202020204" pitchFamily="34" charset="0"/>
              <a:ea typeface="宋体" panose="02010600030101010101" pitchFamily="2" charset="-122"/>
            </a:endParaRPr>
          </a:p>
          <a:p>
            <a:pPr>
              <a:lnSpc>
                <a:spcPct val="120000"/>
              </a:lnSpc>
              <a:spcBef>
                <a:spcPct val="20000"/>
              </a:spcBef>
              <a:buFont typeface="Wingdings" panose="05000000000000000000" pitchFamily="2" charset="2"/>
            </a:pPr>
            <a:r>
              <a:rPr lang="en-US" altLang="zh-CN" sz="2000" b="1" i="1" dirty="0">
                <a:solidFill>
                  <a:schemeClr val="bg1"/>
                </a:solidFill>
                <a:latin typeface="Arial" panose="020B0604020202020204" pitchFamily="34" charset="0"/>
                <a:ea typeface="宋体" panose="02010600030101010101" pitchFamily="2" charset="-122"/>
              </a:rPr>
              <a:t>QQ:526830247</a:t>
            </a:r>
            <a:endParaRPr lang="en-US" altLang="zh-CN" sz="2000" b="1" i="1" dirty="0">
              <a:solidFill>
                <a:schemeClr val="bg1"/>
              </a:solidFill>
              <a:latin typeface="Arial" panose="020B0604020202020204" pitchFamily="34" charset="0"/>
              <a:ea typeface="宋体" panose="02010600030101010101" pitchFamily="2" charset="-122"/>
            </a:endParaRPr>
          </a:p>
        </p:txBody>
      </p:sp>
      <p:grpSp>
        <p:nvGrpSpPr>
          <p:cNvPr id="60419" name="Group 4"/>
          <p:cNvGrpSpPr/>
          <p:nvPr/>
        </p:nvGrpSpPr>
        <p:grpSpPr>
          <a:xfrm>
            <a:off x="5299075" y="2565400"/>
            <a:ext cx="2465388" cy="1044575"/>
            <a:chOff x="0" y="0"/>
            <a:chExt cx="1553" cy="658"/>
          </a:xfrm>
        </p:grpSpPr>
        <p:sp>
          <p:nvSpPr>
            <p:cNvPr id="60420" name="WordArt 5"/>
            <p:cNvSpPr>
              <a:spLocks noTextEdit="1"/>
            </p:cNvSpPr>
            <p:nvPr/>
          </p:nvSpPr>
          <p:spPr>
            <a:xfrm>
              <a:off x="0" y="0"/>
              <a:ext cx="1553" cy="383"/>
            </a:xfrm>
            <a:prstGeom prst="rect">
              <a:avLst/>
            </a:prstGeom>
          </p:spPr>
          <p:txBody>
            <a:bodyPr wrap="none" fromWordArt="1">
              <a:prstTxWarp prst="textPlain">
                <a:avLst>
                  <a:gd name="adj" fmla="val 50000"/>
                </a:avLst>
              </a:prstTxWarp>
              <a:normAutofit/>
            </a:bodyPr>
            <a:lstStyle/>
            <a:p>
              <a:pPr algn="ctr"/>
              <a:r>
                <a:rPr lang="zh-CN" altLang="en-US" sz="2400" b="1" i="1">
                  <a:solidFill>
                    <a:schemeClr val="bg1"/>
                  </a:solidFill>
                  <a:latin typeface="黑体" panose="02010609060101010101" pitchFamily="49" charset="-122"/>
                  <a:ea typeface="黑体" panose="02010609060101010101" pitchFamily="49" charset="-122"/>
                </a:rPr>
                <a:t>谢谢</a:t>
              </a:r>
              <a:endParaRPr lang="zh-CN" altLang="en-US" sz="2400" b="1" i="1">
                <a:solidFill>
                  <a:schemeClr val="bg1"/>
                </a:solidFill>
                <a:latin typeface="黑体" panose="02010609060101010101" pitchFamily="49" charset="-122"/>
                <a:ea typeface="黑体" panose="02010609060101010101" pitchFamily="49" charset="-122"/>
              </a:endParaRPr>
            </a:p>
          </p:txBody>
        </p:sp>
        <p:sp>
          <p:nvSpPr>
            <p:cNvPr id="60421" name="WordArt 6"/>
            <p:cNvSpPr>
              <a:spLocks noTextEdit="1"/>
            </p:cNvSpPr>
            <p:nvPr/>
          </p:nvSpPr>
          <p:spPr>
            <a:xfrm flipV="1">
              <a:off x="0" y="399"/>
              <a:ext cx="1553" cy="259"/>
            </a:xfrm>
            <a:prstGeom prst="rect">
              <a:avLst/>
            </a:prstGeom>
          </p:spPr>
          <p:txBody>
            <a:bodyPr wrap="none" fromWordArt="1">
              <a:prstTxWarp prst="textPlain">
                <a:avLst>
                  <a:gd name="adj" fmla="val 50000"/>
                </a:avLst>
              </a:prstTxWarp>
              <a:normAutofit fontScale="92500" lnSpcReduction="10000"/>
            </a:bodyPr>
            <a:lstStyle/>
            <a:p>
              <a:pPr algn="ctr"/>
              <a:r>
                <a:rPr lang="zh-CN" altLang="en-US" sz="2400" b="1" i="1">
                  <a:gradFill rotWithShape="1">
                    <a:gsLst>
                      <a:gs pos="0">
                        <a:srgbClr val="FFFFFF">
                          <a:alpha val="0"/>
                        </a:srgbClr>
                      </a:gs>
                      <a:gs pos="100000">
                        <a:schemeClr val="bg1">
                          <a:alpha val="14000"/>
                        </a:schemeClr>
                      </a:gs>
                    </a:gsLst>
                    <a:lin ang="5400000" scaled="1"/>
                    <a:tileRect/>
                  </a:gradFill>
                  <a:latin typeface="黑体" panose="02010609060101010101" pitchFamily="49" charset="-122"/>
                  <a:ea typeface="黑体" panose="02010609060101010101" pitchFamily="49" charset="-122"/>
                </a:rPr>
                <a:t>谢谢观赏</a:t>
              </a:r>
              <a:endParaRPr lang="zh-CN" altLang="en-US" sz="2400" b="1" i="1">
                <a:gradFill rotWithShape="1">
                  <a:gsLst>
                    <a:gs pos="0">
                      <a:srgbClr val="FFFFFF">
                        <a:alpha val="0"/>
                      </a:srgbClr>
                    </a:gs>
                    <a:gs pos="100000">
                      <a:schemeClr val="bg1">
                        <a:alpha val="14000"/>
                      </a:schemeClr>
                    </a:gs>
                  </a:gsLst>
                  <a:lin ang="5400000" scaled="1"/>
                  <a:tileRect/>
                </a:gradFill>
                <a:latin typeface="黑体" panose="02010609060101010101" pitchFamily="49" charset="-122"/>
                <a:ea typeface="黑体" panose="02010609060101010101" pitchFamily="49"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棱台 68609"/>
          <p:cNvSpPr>
            <a:spLocks noChangeArrowheads="1"/>
          </p:cNvSpPr>
          <p:nvPr/>
        </p:nvSpPr>
        <p:spPr bwMode="auto">
          <a:xfrm>
            <a:off x="2808287" y="176076"/>
            <a:ext cx="3527425" cy="503238"/>
          </a:xfrm>
          <a:prstGeom prst="bevel">
            <a:avLst>
              <a:gd name="adj" fmla="val 12500"/>
            </a:avLst>
          </a:prstGeom>
          <a:gradFill rotWithShape="1">
            <a:gsLst>
              <a:gs pos="0">
                <a:srgbClr val="5BBE4E"/>
              </a:gs>
              <a:gs pos="50000">
                <a:schemeClr val="bg1"/>
              </a:gs>
              <a:gs pos="100000">
                <a:srgbClr val="5BBE4E"/>
              </a:gs>
            </a:gsLst>
            <a:lin ang="5400000" scaled="1"/>
          </a:gradFill>
          <a:ln w="9525">
            <a:solidFill>
              <a:schemeClr val="bg1"/>
            </a:solidFill>
            <a:miter lim="800000"/>
          </a:ln>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2000" b="1" dirty="0">
                <a:ea typeface="华文细黑" panose="02010600040101010101" pitchFamily="2" charset="-122"/>
                <a:sym typeface="Arial" panose="020B0604020202020204" pitchFamily="34" charset="0"/>
              </a:rPr>
              <a:t>课程与课时</a:t>
            </a:r>
            <a:endParaRPr kumimoji="0" lang="zh-CN" altLang="en-US" sz="2000" b="1" u="none" strike="noStrike" kern="1200" cap="none" spc="0" normalizeH="0" baseline="0" noProof="0" dirty="0">
              <a:ln>
                <a:noFill/>
              </a:ln>
              <a:solidFill>
                <a:schemeClr val="tx1"/>
              </a:solidFill>
              <a:effectLst/>
              <a:uLnTx/>
              <a:uFillTx/>
              <a:latin typeface="Arial" panose="020B0604020202020204" pitchFamily="34" charset="0"/>
              <a:ea typeface="华文细黑" panose="02010600040101010101" pitchFamily="2" charset="-122"/>
              <a:cs typeface="+mn-cs"/>
              <a:sym typeface="Arial" panose="020B0604020202020204" pitchFamily="34" charset="0"/>
            </a:endParaRPr>
          </a:p>
        </p:txBody>
      </p:sp>
      <p:sp>
        <p:nvSpPr>
          <p:cNvPr id="70" name="AutoShape 81"/>
          <p:cNvSpPr>
            <a:spLocks noChangeArrowheads="1"/>
          </p:cNvSpPr>
          <p:nvPr/>
        </p:nvSpPr>
        <p:spPr bwMode="auto">
          <a:xfrm>
            <a:off x="2009938" y="1359660"/>
            <a:ext cx="4932449" cy="1017382"/>
          </a:xfrm>
          <a:prstGeom prst="roundRect">
            <a:avLst>
              <a:gd name="adj" fmla="val 5005"/>
            </a:avLst>
          </a:prstGeom>
          <a:solidFill>
            <a:sysClr val="window" lastClr="FFFFFF">
              <a:alpha val="60000"/>
            </a:sysClr>
          </a:solidFill>
          <a:ln w="38100" cap="flat" cmpd="sng" algn="ctr">
            <a:gradFill>
              <a:gsLst>
                <a:gs pos="50000">
                  <a:srgbClr val="FFCF01"/>
                </a:gs>
                <a:gs pos="100000">
                  <a:srgbClr val="E22000"/>
                </a:gs>
              </a:gsLst>
              <a:lin ang="5400000" scaled="0"/>
            </a:gradFill>
            <a:prstDash val="solid"/>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ysClr val="window" lastClr="FFFFFF"/>
            </a:contourClr>
          </a:sp3d>
        </p:spPr>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22531" name="矩形 112"/>
          <p:cNvSpPr/>
          <p:nvPr/>
        </p:nvSpPr>
        <p:spPr>
          <a:xfrm>
            <a:off x="2071370" y="1360170"/>
            <a:ext cx="4824095" cy="823595"/>
          </a:xfrm>
          <a:prstGeom prst="rect">
            <a:avLst/>
          </a:prstGeom>
          <a:noFill/>
          <a:ln w="9525">
            <a:noFill/>
          </a:ln>
        </p:spPr>
        <p:txBody>
          <a:bodyPr wrap="square" anchor="t" anchorCtr="0">
            <a:spAutoFit/>
          </a:bodyPr>
          <a:lstStyle/>
          <a:p>
            <a:pPr>
              <a:lnSpc>
                <a:spcPct val="140000"/>
              </a:lnSpc>
            </a:pPr>
            <a:r>
              <a:rPr lang="zh-CN" altLang="en-US" sz="2000" b="1" dirty="0">
                <a:latin typeface="Arial" panose="020B0604020202020204" pitchFamily="34" charset="0"/>
                <a:ea typeface="华文细黑" panose="02010600040101010101" pitchFamily="2" charset="-122"/>
              </a:rPr>
              <a:t>对应哪门课程：</a:t>
            </a:r>
            <a:r>
              <a:rPr lang="zh-CN" altLang="en-US" sz="1400" b="1" dirty="0">
                <a:latin typeface="Arial" panose="020B0604020202020204" pitchFamily="34" charset="0"/>
                <a:ea typeface="华文细黑" panose="02010600040101010101" pitchFamily="2" charset="-122"/>
              </a:rPr>
              <a:t>《国际经济学》、</a:t>
            </a:r>
            <a:r>
              <a:rPr lang="en-US" altLang="zh-CN" sz="1400" b="1" dirty="0">
                <a:latin typeface="Arial" panose="020B0604020202020204" pitchFamily="34" charset="0"/>
                <a:ea typeface="华文细黑" panose="02010600040101010101" pitchFamily="2" charset="-122"/>
              </a:rPr>
              <a:t>《国际金融学》</a:t>
            </a:r>
            <a:r>
              <a:rPr lang="zh-CN" altLang="en-US" sz="1400" b="1" dirty="0">
                <a:latin typeface="Arial" panose="020B0604020202020204" pitchFamily="34" charset="0"/>
                <a:ea typeface="华文细黑" panose="02010600040101010101" pitchFamily="2" charset="-122"/>
              </a:rPr>
              <a:t>、</a:t>
            </a:r>
            <a:r>
              <a:rPr lang="en-US" altLang="zh-CN" sz="1400" b="1" dirty="0">
                <a:latin typeface="Arial" panose="020B0604020202020204" pitchFamily="34" charset="0"/>
                <a:ea typeface="华文细黑" panose="02010600040101010101" pitchFamily="2" charset="-122"/>
              </a:rPr>
              <a:t>《国际投资学》</a:t>
            </a:r>
            <a:r>
              <a:rPr lang="zh-CN" altLang="en-US" sz="1400" b="1" dirty="0">
                <a:latin typeface="Arial" panose="020B0604020202020204" pitchFamily="34" charset="0"/>
                <a:ea typeface="华文细黑" panose="02010600040101010101" pitchFamily="2" charset="-122"/>
              </a:rPr>
              <a:t>、</a:t>
            </a:r>
            <a:r>
              <a:rPr lang="en-US" altLang="zh-CN" sz="1400" b="1" dirty="0">
                <a:latin typeface="Arial" panose="020B0604020202020204" pitchFamily="34" charset="0"/>
                <a:ea typeface="华文细黑" panose="02010600040101010101" pitchFamily="2" charset="-122"/>
              </a:rPr>
              <a:t>《国际经济与贸易》</a:t>
            </a:r>
            <a:r>
              <a:rPr lang="zh-CN" altLang="en-US" sz="1400" b="1" dirty="0">
                <a:latin typeface="Arial" panose="020B0604020202020204" pitchFamily="34" charset="0"/>
                <a:ea typeface="华文细黑" panose="02010600040101010101" pitchFamily="2" charset="-122"/>
              </a:rPr>
              <a:t>、</a:t>
            </a:r>
            <a:r>
              <a:rPr lang="en-US" altLang="zh-CN" sz="1400" b="1" dirty="0">
                <a:latin typeface="Arial" panose="020B0604020202020204" pitchFamily="34" charset="0"/>
                <a:ea typeface="华文细黑" panose="02010600040101010101" pitchFamily="2" charset="-122"/>
              </a:rPr>
              <a:t>《世界经济概论》</a:t>
            </a:r>
            <a:endParaRPr lang="en-US" altLang="zh-CN" sz="1400" b="1" dirty="0">
              <a:latin typeface="Arial" panose="020B0604020202020204" pitchFamily="34" charset="0"/>
              <a:ea typeface="华文细黑" panose="02010600040101010101" pitchFamily="2" charset="-122"/>
            </a:endParaRPr>
          </a:p>
        </p:txBody>
      </p:sp>
      <p:sp>
        <p:nvSpPr>
          <p:cNvPr id="2" name="AutoShape 81"/>
          <p:cNvSpPr>
            <a:spLocks noChangeArrowheads="1"/>
          </p:cNvSpPr>
          <p:nvPr/>
        </p:nvSpPr>
        <p:spPr bwMode="auto">
          <a:xfrm>
            <a:off x="2004723" y="2800992"/>
            <a:ext cx="4899919" cy="1016064"/>
          </a:xfrm>
          <a:prstGeom prst="roundRect">
            <a:avLst>
              <a:gd name="adj" fmla="val 5005"/>
            </a:avLst>
          </a:prstGeom>
          <a:solidFill>
            <a:sysClr val="window" lastClr="FFFFFF">
              <a:alpha val="60000"/>
            </a:sysClr>
          </a:solidFill>
          <a:ln w="38100" cap="flat" cmpd="sng" algn="ctr">
            <a:gradFill>
              <a:gsLst>
                <a:gs pos="50000">
                  <a:srgbClr val="FFCF01"/>
                </a:gs>
                <a:gs pos="100000">
                  <a:srgbClr val="E22000"/>
                </a:gs>
              </a:gsLst>
              <a:lin ang="5400000" scaled="0"/>
            </a:gradFill>
            <a:prstDash val="solid"/>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ysClr val="window" lastClr="FFFFFF"/>
            </a:contourClr>
          </a:sp3d>
        </p:spPr>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22533" name="矩形 112"/>
          <p:cNvSpPr/>
          <p:nvPr/>
        </p:nvSpPr>
        <p:spPr>
          <a:xfrm>
            <a:off x="2119313" y="2997200"/>
            <a:ext cx="4592637" cy="474617"/>
          </a:xfrm>
          <a:prstGeom prst="rect">
            <a:avLst/>
          </a:prstGeom>
          <a:noFill/>
          <a:ln w="9525">
            <a:noFill/>
          </a:ln>
        </p:spPr>
        <p:txBody>
          <a:bodyPr anchor="t" anchorCtr="0">
            <a:spAutoFit/>
          </a:bodyPr>
          <a:lstStyle/>
          <a:p>
            <a:pPr>
              <a:lnSpc>
                <a:spcPct val="140000"/>
              </a:lnSpc>
            </a:pPr>
            <a:r>
              <a:rPr lang="zh-CN" altLang="en-US" sz="2000" b="1" dirty="0">
                <a:latin typeface="Arial" panose="020B0604020202020204" pitchFamily="34" charset="0"/>
                <a:ea typeface="华文细黑" panose="02010600040101010101" pitchFamily="2" charset="-122"/>
              </a:rPr>
              <a:t>什么时候开课：大二</a:t>
            </a:r>
            <a:endParaRPr lang="zh-CN" altLang="en-US" sz="2000" b="1" dirty="0">
              <a:latin typeface="Arial" panose="020B0604020202020204" pitchFamily="34" charset="0"/>
              <a:ea typeface="华文细黑" panose="02010600040101010101" pitchFamily="2" charset="-122"/>
            </a:endParaRPr>
          </a:p>
        </p:txBody>
      </p:sp>
      <p:sp>
        <p:nvSpPr>
          <p:cNvPr id="3" name="AutoShape 81"/>
          <p:cNvSpPr>
            <a:spLocks noChangeArrowheads="1"/>
          </p:cNvSpPr>
          <p:nvPr/>
        </p:nvSpPr>
        <p:spPr bwMode="auto">
          <a:xfrm>
            <a:off x="2009938" y="4240972"/>
            <a:ext cx="4932449" cy="1017383"/>
          </a:xfrm>
          <a:prstGeom prst="roundRect">
            <a:avLst>
              <a:gd name="adj" fmla="val 5005"/>
            </a:avLst>
          </a:prstGeom>
          <a:solidFill>
            <a:sysClr val="window" lastClr="FFFFFF">
              <a:alpha val="60000"/>
            </a:sysClr>
          </a:solidFill>
          <a:ln w="38100" cap="flat" cmpd="sng" algn="ctr">
            <a:gradFill>
              <a:gsLst>
                <a:gs pos="50000">
                  <a:srgbClr val="FFCF01"/>
                </a:gs>
                <a:gs pos="100000">
                  <a:srgbClr val="E22000"/>
                </a:gs>
              </a:gsLst>
              <a:lin ang="5400000" scaled="0"/>
            </a:gradFill>
            <a:prstDash val="solid"/>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ysClr val="window" lastClr="FFFFFF"/>
            </a:contourClr>
          </a:sp3d>
        </p:spPr>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22535" name="矩形 112"/>
          <p:cNvSpPr/>
          <p:nvPr/>
        </p:nvSpPr>
        <p:spPr>
          <a:xfrm>
            <a:off x="2124075" y="4437063"/>
            <a:ext cx="4664075" cy="519112"/>
          </a:xfrm>
          <a:prstGeom prst="rect">
            <a:avLst/>
          </a:prstGeom>
          <a:noFill/>
          <a:ln w="9525">
            <a:noFill/>
          </a:ln>
        </p:spPr>
        <p:txBody>
          <a:bodyPr anchor="t" anchorCtr="0">
            <a:spAutoFit/>
          </a:bodyPr>
          <a:lstStyle/>
          <a:p>
            <a:pPr>
              <a:lnSpc>
                <a:spcPct val="140000"/>
              </a:lnSpc>
            </a:pPr>
            <a:r>
              <a:rPr lang="zh-CN" altLang="en-US" sz="2000" b="1" dirty="0">
                <a:latin typeface="Arial" panose="020B0604020202020204" pitchFamily="34" charset="0"/>
                <a:ea typeface="华文细黑" panose="02010600040101010101" pitchFamily="2" charset="-122"/>
              </a:rPr>
              <a:t>课时：</a:t>
            </a:r>
            <a:r>
              <a:rPr lang="en-US" altLang="zh-CN" sz="2000" b="1" dirty="0">
                <a:latin typeface="Arial" panose="020B0604020202020204" pitchFamily="34" charset="0"/>
                <a:ea typeface="华文细黑" panose="02010600040101010101" pitchFamily="2" charset="-122"/>
              </a:rPr>
              <a:t>1</a:t>
            </a:r>
            <a:r>
              <a:rPr lang="zh-CN" altLang="en-US" sz="2000" b="1" dirty="0">
                <a:latin typeface="Arial" panose="020B0604020202020204" pitchFamily="34" charset="0"/>
                <a:ea typeface="华文细黑" panose="02010600040101010101" pitchFamily="2" charset="-122"/>
              </a:rPr>
              <a:t>学分，</a:t>
            </a:r>
            <a:r>
              <a:rPr lang="en-US" altLang="zh-CN" sz="2000" b="1" dirty="0">
                <a:latin typeface="Arial" panose="020B0604020202020204" pitchFamily="34" charset="0"/>
                <a:ea typeface="华文细黑" panose="02010600040101010101" pitchFamily="2" charset="-122"/>
              </a:rPr>
              <a:t>16</a:t>
            </a:r>
            <a:r>
              <a:rPr lang="zh-CN" altLang="en-US" sz="2000" b="1" dirty="0">
                <a:latin typeface="Arial" panose="020B0604020202020204" pitchFamily="34" charset="0"/>
                <a:ea typeface="华文细黑" panose="02010600040101010101" pitchFamily="2" charset="-122"/>
              </a:rPr>
              <a:t>课时</a:t>
            </a:r>
            <a:endParaRPr lang="zh-CN" altLang="en-US" sz="2000" b="1" dirty="0">
              <a:latin typeface="Arial" panose="020B0604020202020204" pitchFamily="34" charset="0"/>
              <a:ea typeface="华文细黑" panose="02010600040101010101" pitchFamily="2"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2"/>
          <p:cNvPicPr>
            <a:picLocks noChangeAspect="1"/>
          </p:cNvPicPr>
          <p:nvPr/>
        </p:nvPicPr>
        <p:blipFill>
          <a:blip r:embed="rId1"/>
          <a:stretch>
            <a:fillRect/>
          </a:stretch>
        </p:blipFill>
        <p:spPr>
          <a:xfrm>
            <a:off x="1979613" y="1052513"/>
            <a:ext cx="5441950" cy="5119687"/>
          </a:xfrm>
          <a:prstGeom prst="rect">
            <a:avLst/>
          </a:prstGeom>
          <a:noFill/>
          <a:ln w="9525">
            <a:noFill/>
          </a:ln>
        </p:spPr>
      </p:pic>
      <p:sp>
        <p:nvSpPr>
          <p:cNvPr id="18434" name="Rectangle 3"/>
          <p:cNvSpPr>
            <a:spLocks noGrp="1"/>
          </p:cNvSpPr>
          <p:nvPr>
            <p:ph type="title"/>
          </p:nvPr>
        </p:nvSpPr>
        <p:spPr>
          <a:xfrm>
            <a:off x="468313" y="255588"/>
            <a:ext cx="5832475" cy="401637"/>
          </a:xfrm>
        </p:spPr>
        <p:txBody>
          <a:bodyPr vert="horz" wrap="square" lIns="91440" tIns="45720" rIns="91440" bIns="45720" anchor="ctr" anchorCtr="0"/>
          <a:lstStyle/>
          <a:p>
            <a:pPr eaLnBrk="1" hangingPunct="1"/>
            <a:r>
              <a:rPr lang="zh-CN" altLang="en-US" sz="2800" b="1" dirty="0">
                <a:solidFill>
                  <a:srgbClr val="FFFFCC"/>
                </a:solidFill>
                <a:ea typeface="宋体" panose="02010600030101010101" pitchFamily="2" charset="-122"/>
              </a:rPr>
              <a:t>课程背景</a:t>
            </a:r>
            <a:endParaRPr lang="zh-CN" altLang="en-US" sz="2800" b="1" dirty="0">
              <a:solidFill>
                <a:srgbClr val="FFFFCC"/>
              </a:solidFill>
              <a:ea typeface="宋体" panose="02010600030101010101" pitchFamily="2" charset="-122"/>
              <a:sym typeface="Arial" panose="020B0604020202020204" pitchFamily="34" charset="0"/>
            </a:endParaRPr>
          </a:p>
        </p:txBody>
      </p:sp>
      <p:sp>
        <p:nvSpPr>
          <p:cNvPr id="18435" name="Oval 4"/>
          <p:cNvSpPr/>
          <p:nvPr/>
        </p:nvSpPr>
        <p:spPr>
          <a:xfrm>
            <a:off x="4716463" y="3573463"/>
            <a:ext cx="1938337" cy="2016125"/>
          </a:xfrm>
          <a:prstGeom prst="ellipse">
            <a:avLst/>
          </a:prstGeom>
          <a:solidFill>
            <a:srgbClr val="EABD00"/>
          </a:solidFill>
          <a:ln w="9525">
            <a:noFill/>
          </a:ln>
        </p:spPr>
        <p:txBody>
          <a:bodyPr anchor="ctr" anchorCtr="0"/>
          <a:lstStyle/>
          <a:p>
            <a:pPr algn="ctr">
              <a:spcBef>
                <a:spcPts val="1550"/>
              </a:spcBef>
              <a:buFont typeface="Wingdings" panose="05000000000000000000" pitchFamily="2" charset="2"/>
            </a:pPr>
            <a:r>
              <a:rPr lang="en-US" altLang="zh-CN" sz="4800" b="1" dirty="0">
                <a:latin typeface="Arial" panose="020B0604020202020204" pitchFamily="34" charset="0"/>
                <a:ea typeface="宋体" panose="02010600030101010101" pitchFamily="2" charset="-122"/>
              </a:rPr>
              <a:t>A</a:t>
            </a:r>
            <a:r>
              <a:rPr lang="zh-CN" altLang="en-US" sz="4800" b="1" dirty="0">
                <a:latin typeface="Arial" panose="020B0604020202020204" pitchFamily="34" charset="0"/>
                <a:ea typeface="宋体" panose="02010600030101010101" pitchFamily="2" charset="-122"/>
              </a:rPr>
              <a:t>国</a:t>
            </a:r>
            <a:endParaRPr lang="zh-CN" altLang="en-US" sz="4800" b="1" dirty="0">
              <a:latin typeface="Arial" panose="020B0604020202020204" pitchFamily="34" charset="0"/>
              <a:ea typeface="宋体" panose="02010600030101010101" pitchFamily="2" charset="-122"/>
            </a:endParaRPr>
          </a:p>
        </p:txBody>
      </p:sp>
      <p:sp>
        <p:nvSpPr>
          <p:cNvPr id="18436" name="Oval 5"/>
          <p:cNvSpPr/>
          <p:nvPr/>
        </p:nvSpPr>
        <p:spPr>
          <a:xfrm>
            <a:off x="4211638" y="1557338"/>
            <a:ext cx="1223962" cy="1223962"/>
          </a:xfrm>
          <a:prstGeom prst="ellipse">
            <a:avLst/>
          </a:prstGeom>
          <a:solidFill>
            <a:srgbClr val="22C4B8"/>
          </a:solidFill>
          <a:ln w="9525">
            <a:noFill/>
          </a:ln>
        </p:spPr>
        <p:txBody>
          <a:bodyPr lIns="0" rIns="0" anchor="ctr" anchorCtr="0"/>
          <a:lstStyle/>
          <a:p>
            <a:pPr algn="ctr">
              <a:lnSpc>
                <a:spcPct val="144000"/>
              </a:lnSpc>
              <a:buFont typeface="Wingdings" panose="05000000000000000000" pitchFamily="2" charset="2"/>
            </a:pPr>
            <a:r>
              <a:rPr lang="en-US" altLang="zh-CN" sz="1800" b="1" dirty="0">
                <a:latin typeface="微软雅黑" panose="020B0503020204020204" charset="-122"/>
                <a:ea typeface="微软雅黑" panose="020B0503020204020204" charset="-122"/>
              </a:rPr>
              <a:t>D</a:t>
            </a:r>
            <a:r>
              <a:rPr lang="zh-CN" altLang="en-US" sz="1800" b="1" dirty="0">
                <a:latin typeface="微软雅黑" panose="020B0503020204020204" charset="-122"/>
                <a:ea typeface="微软雅黑" panose="020B0503020204020204" charset="-122"/>
              </a:rPr>
              <a:t>国</a:t>
            </a:r>
            <a:endParaRPr lang="zh-CN" altLang="en-US" sz="1800" b="1" dirty="0">
              <a:latin typeface="微软雅黑" panose="020B0503020204020204" charset="-122"/>
              <a:ea typeface="微软雅黑" panose="020B0503020204020204" charset="-122"/>
            </a:endParaRPr>
          </a:p>
        </p:txBody>
      </p:sp>
      <p:sp>
        <p:nvSpPr>
          <p:cNvPr id="18437" name="Oval 6"/>
          <p:cNvSpPr/>
          <p:nvPr/>
        </p:nvSpPr>
        <p:spPr>
          <a:xfrm>
            <a:off x="2987675" y="2924175"/>
            <a:ext cx="1439863" cy="1368425"/>
          </a:xfrm>
          <a:prstGeom prst="ellipse">
            <a:avLst/>
          </a:prstGeom>
          <a:solidFill>
            <a:srgbClr val="00FF00"/>
          </a:solidFill>
          <a:ln w="9525">
            <a:noFill/>
          </a:ln>
        </p:spPr>
        <p:txBody>
          <a:bodyPr lIns="0" rIns="0" anchor="ctr" anchorCtr="0"/>
          <a:lstStyle/>
          <a:p>
            <a:pPr algn="ctr">
              <a:lnSpc>
                <a:spcPct val="160000"/>
              </a:lnSpc>
              <a:buFont typeface="Wingdings" panose="05000000000000000000" pitchFamily="2" charset="2"/>
            </a:pPr>
            <a:r>
              <a:rPr lang="en-US" altLang="zh-CN" sz="1800" b="1" dirty="0">
                <a:latin typeface="微软雅黑" panose="020B0503020204020204" charset="-122"/>
                <a:ea typeface="微软雅黑" panose="020B0503020204020204" charset="-122"/>
              </a:rPr>
              <a:t>C</a:t>
            </a:r>
            <a:r>
              <a:rPr lang="zh-CN" altLang="en-US" sz="1800" b="1" dirty="0">
                <a:latin typeface="微软雅黑" panose="020B0503020204020204" charset="-122"/>
                <a:ea typeface="微软雅黑" panose="020B0503020204020204" charset="-122"/>
              </a:rPr>
              <a:t>国</a:t>
            </a:r>
            <a:r>
              <a:rPr lang="en-US" altLang="zh-CN" sz="1800" b="1" dirty="0">
                <a:latin typeface="微软雅黑" panose="020B0503020204020204" charset="-122"/>
                <a:ea typeface="微软雅黑" panose="020B0503020204020204" charset="-122"/>
              </a:rPr>
              <a:t> </a:t>
            </a:r>
            <a:endParaRPr lang="en-US" altLang="zh-CN" sz="1800" b="1" dirty="0">
              <a:latin typeface="微软雅黑" panose="020B0503020204020204" charset="-122"/>
              <a:ea typeface="微软雅黑" panose="020B0503020204020204" charset="-122"/>
            </a:endParaRPr>
          </a:p>
        </p:txBody>
      </p:sp>
      <p:sp>
        <p:nvSpPr>
          <p:cNvPr id="18438" name="Oval 7"/>
          <p:cNvSpPr/>
          <p:nvPr/>
        </p:nvSpPr>
        <p:spPr>
          <a:xfrm>
            <a:off x="5867400" y="1557338"/>
            <a:ext cx="1009650" cy="1008062"/>
          </a:xfrm>
          <a:prstGeom prst="ellipse">
            <a:avLst/>
          </a:prstGeom>
          <a:solidFill>
            <a:srgbClr val="800000"/>
          </a:solidFill>
          <a:ln w="9525">
            <a:noFill/>
          </a:ln>
        </p:spPr>
        <p:txBody>
          <a:bodyPr lIns="0" tIns="0" rIns="0" bIns="0" anchor="ctr" anchorCtr="0"/>
          <a:lstStyle/>
          <a:p>
            <a:pPr algn="ctr">
              <a:buFont typeface="Wingdings" panose="05000000000000000000" pitchFamily="2" charset="2"/>
            </a:pPr>
            <a:r>
              <a:rPr lang="en-US" altLang="zh-CN" sz="1700" b="1" dirty="0">
                <a:solidFill>
                  <a:srgbClr val="FFFF00"/>
                </a:solidFill>
                <a:latin typeface="微软雅黑" panose="020B0503020204020204" charset="-122"/>
                <a:ea typeface="微软雅黑" panose="020B0503020204020204" charset="-122"/>
              </a:rPr>
              <a:t>E</a:t>
            </a:r>
            <a:r>
              <a:rPr lang="zh-CN" altLang="en-US" sz="1700" b="1" dirty="0">
                <a:solidFill>
                  <a:srgbClr val="FFFF00"/>
                </a:solidFill>
                <a:latin typeface="微软雅黑" panose="020B0503020204020204" charset="-122"/>
                <a:ea typeface="微软雅黑" panose="020B0503020204020204" charset="-122"/>
              </a:rPr>
              <a:t>国</a:t>
            </a:r>
            <a:endParaRPr lang="zh-CN" altLang="en-US" sz="1700" b="1" dirty="0">
              <a:solidFill>
                <a:srgbClr val="FFFF00"/>
              </a:solidFill>
              <a:latin typeface="微软雅黑" panose="020B0503020204020204" charset="-122"/>
              <a:ea typeface="微软雅黑" panose="020B0503020204020204" charset="-122"/>
            </a:endParaRPr>
          </a:p>
        </p:txBody>
      </p:sp>
      <p:sp>
        <p:nvSpPr>
          <p:cNvPr id="18439" name="Oval 8"/>
          <p:cNvSpPr/>
          <p:nvPr/>
        </p:nvSpPr>
        <p:spPr>
          <a:xfrm>
            <a:off x="2411413" y="4508500"/>
            <a:ext cx="1090612" cy="917575"/>
          </a:xfrm>
          <a:prstGeom prst="ellipse">
            <a:avLst/>
          </a:prstGeom>
          <a:solidFill>
            <a:srgbClr val="5F5F5F"/>
          </a:solidFill>
          <a:ln w="9525">
            <a:noFill/>
          </a:ln>
        </p:spPr>
        <p:txBody>
          <a:bodyPr lIns="72000" tIns="0" rIns="72000" bIns="0" anchor="ctr" anchorCtr="0"/>
          <a:lstStyle/>
          <a:p>
            <a:pPr algn="ctr">
              <a:lnSpc>
                <a:spcPct val="144000"/>
              </a:lnSpc>
              <a:buFont typeface="Wingdings" panose="05000000000000000000" pitchFamily="2" charset="2"/>
            </a:pPr>
            <a:r>
              <a:rPr lang="en-US" altLang="zh-CN" sz="1800" b="1" dirty="0">
                <a:solidFill>
                  <a:srgbClr val="FFFFFF"/>
                </a:solidFill>
                <a:latin typeface="微软雅黑" panose="020B0503020204020204" charset="-122"/>
                <a:ea typeface="微软雅黑" panose="020B0503020204020204" charset="-122"/>
              </a:rPr>
              <a:t>B</a:t>
            </a:r>
            <a:r>
              <a:rPr lang="zh-CN" altLang="en-US" sz="1800" b="1" dirty="0">
                <a:solidFill>
                  <a:srgbClr val="FFFFFF"/>
                </a:solidFill>
                <a:latin typeface="微软雅黑" panose="020B0503020204020204" charset="-122"/>
                <a:ea typeface="微软雅黑" panose="020B0503020204020204" charset="-122"/>
              </a:rPr>
              <a:t>国</a:t>
            </a:r>
            <a:endParaRPr lang="zh-CN" altLang="en-US" sz="1800" b="1" dirty="0">
              <a:solidFill>
                <a:srgbClr val="FFFFFF"/>
              </a:solidFill>
              <a:latin typeface="微软雅黑" panose="020B0503020204020204" charset="-122"/>
              <a:ea typeface="微软雅黑" panose="020B0503020204020204"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AutoShape 207"/>
          <p:cNvSpPr/>
          <p:nvPr/>
        </p:nvSpPr>
        <p:spPr>
          <a:xfrm>
            <a:off x="120014" y="2493010"/>
            <a:ext cx="4516983" cy="3905250"/>
          </a:xfrm>
          <a:prstGeom prst="roundRect">
            <a:avLst>
              <a:gd name="adj" fmla="val 4019"/>
            </a:avLst>
          </a:prstGeom>
          <a:noFill/>
          <a:ln w="25400" cap="flat" cmpd="sng">
            <a:solidFill>
              <a:srgbClr val="00003A"/>
            </a:solidFill>
            <a:prstDash val="sysDot"/>
            <a:round/>
            <a:headEnd type="none" w="med" len="med"/>
            <a:tailEnd type="none" w="med" len="med"/>
          </a:ln>
        </p:spPr>
        <p:txBody>
          <a:bodyPr wrap="none" lIns="91425" tIns="45713" rIns="91425" bIns="45713" anchor="ctr" anchorCtr="0"/>
          <a:lstStyle/>
          <a:p>
            <a:pPr algn="ctr" eaLnBrk="0" hangingPunct="0">
              <a:lnSpc>
                <a:spcPct val="140000"/>
              </a:lnSpc>
              <a:buFont typeface="Wingdings" panose="05000000000000000000" pitchFamily="2" charset="2"/>
            </a:pPr>
            <a:endParaRPr lang="zh-CN" altLang="zh-CN" sz="8800" b="1" dirty="0">
              <a:solidFill>
                <a:srgbClr val="FFFF00"/>
              </a:solidFill>
              <a:latin typeface="Times New Roman" panose="02020603050405020304" pitchFamily="18" charset="0"/>
              <a:ea typeface="宋体" panose="02010600030101010101" pitchFamily="2" charset="-122"/>
            </a:endParaRPr>
          </a:p>
        </p:txBody>
      </p:sp>
      <p:grpSp>
        <p:nvGrpSpPr>
          <p:cNvPr id="20482" name="Group 4"/>
          <p:cNvGrpSpPr/>
          <p:nvPr/>
        </p:nvGrpSpPr>
        <p:grpSpPr>
          <a:xfrm>
            <a:off x="2214563" y="58103"/>
            <a:ext cx="4751387" cy="719137"/>
            <a:chOff x="0" y="0"/>
            <a:chExt cx="4752000" cy="719137"/>
          </a:xfrm>
        </p:grpSpPr>
        <p:sp>
          <p:nvSpPr>
            <p:cNvPr id="20483" name="AutoShape 3"/>
            <p:cNvSpPr/>
            <p:nvPr/>
          </p:nvSpPr>
          <p:spPr>
            <a:xfrm>
              <a:off x="0" y="0"/>
              <a:ext cx="4752000" cy="719137"/>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lstStyle/>
            <a:p>
              <a:pPr eaLnBrk="0" hangingPunct="0">
                <a:buFont typeface="Wingdings" panose="05000000000000000000" pitchFamily="2" charset="2"/>
              </a:pPr>
              <a:endParaRPr lang="zh-CN" altLang="zh-CN" sz="1800" dirty="0">
                <a:latin typeface="Arial" panose="020B0604020202020204" pitchFamily="34" charset="0"/>
                <a:ea typeface="宋体" panose="02010600030101010101" pitchFamily="2" charset="-122"/>
              </a:endParaRPr>
            </a:p>
          </p:txBody>
        </p:sp>
        <p:sp>
          <p:nvSpPr>
            <p:cNvPr id="20484" name="AutoShape 3"/>
            <p:cNvSpPr/>
            <p:nvPr/>
          </p:nvSpPr>
          <p:spPr>
            <a:xfrm>
              <a:off x="0" y="88900"/>
              <a:ext cx="4752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round/>
              <a:headEnd type="none" w="med" len="med"/>
              <a:tailEnd type="none" w="med" len="med"/>
            </a:ln>
          </p:spPr>
          <p:txBody>
            <a:bodyPr wrap="none" anchor="ctr" anchorCtr="0"/>
            <a:lstStyle/>
            <a:p>
              <a:pPr algn="ctr" eaLnBrk="0" hangingPunct="0">
                <a:buFont typeface="Wingdings" panose="05000000000000000000" pitchFamily="2" charset="2"/>
              </a:pPr>
              <a:endParaRPr lang="zh-CN" altLang="zh-CN" sz="2000" dirty="0">
                <a:solidFill>
                  <a:schemeClr val="tx2"/>
                </a:solidFill>
                <a:latin typeface="Arial" panose="020B0604020202020204" pitchFamily="34" charset="0"/>
                <a:ea typeface="微软雅黑" panose="020B0503020204020204" charset="-122"/>
              </a:endParaRPr>
            </a:p>
          </p:txBody>
        </p:sp>
      </p:grpSp>
      <p:grpSp>
        <p:nvGrpSpPr>
          <p:cNvPr id="3" name="Group 16"/>
          <p:cNvGrpSpPr/>
          <p:nvPr/>
        </p:nvGrpSpPr>
        <p:grpSpPr>
          <a:xfrm>
            <a:off x="1259840" y="2649855"/>
            <a:ext cx="1925638" cy="852003"/>
            <a:chOff x="0" y="0"/>
            <a:chExt cx="2303462" cy="776288"/>
          </a:xfrm>
        </p:grpSpPr>
        <p:sp>
          <p:nvSpPr>
            <p:cNvPr id="20494" name="AutoShape 3"/>
            <p:cNvSpPr/>
            <p:nvPr/>
          </p:nvSpPr>
          <p:spPr>
            <a:xfrm>
              <a:off x="0" y="0"/>
              <a:ext cx="2303462" cy="720725"/>
            </a:xfrm>
            <a:prstGeom prst="roundRect">
              <a:avLst>
                <a:gd name="adj" fmla="val 16667"/>
              </a:avLst>
            </a:prstGeom>
            <a:gradFill rotWithShape="1">
              <a:gsLst>
                <a:gs pos="0">
                  <a:srgbClr val="71E4FF"/>
                </a:gs>
                <a:gs pos="100000">
                  <a:srgbClr val="009FC4"/>
                </a:gs>
              </a:gsLst>
              <a:lin ang="5400000" scaled="1"/>
              <a:tileRect/>
            </a:gradFill>
            <a:ln w="9525">
              <a:noFill/>
            </a:ln>
          </p:spPr>
          <p:txBody>
            <a:bodyPr anchor="ctr" anchorCtr="0"/>
            <a:lstStyle/>
            <a:p>
              <a:pPr eaLnBrk="0" hangingPunct="0">
                <a:buFont typeface="Wingdings" panose="05000000000000000000" pitchFamily="2" charset="2"/>
              </a:pPr>
              <a:endParaRPr lang="zh-CN" altLang="zh-CN" sz="1800" dirty="0">
                <a:latin typeface="Arial" panose="020B0604020202020204" pitchFamily="34" charset="0"/>
                <a:ea typeface="宋体" panose="02010600030101010101" pitchFamily="2" charset="-122"/>
              </a:endParaRPr>
            </a:p>
          </p:txBody>
        </p:sp>
        <p:sp>
          <p:nvSpPr>
            <p:cNvPr id="20495" name="AutoShape 3"/>
            <p:cNvSpPr/>
            <p:nvPr/>
          </p:nvSpPr>
          <p:spPr>
            <a:xfrm>
              <a:off x="0" y="90488"/>
              <a:ext cx="2303462" cy="539750"/>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round/>
              <a:headEnd type="none" w="med" len="med"/>
              <a:tailEnd type="none" w="med" len="med"/>
            </a:ln>
          </p:spPr>
          <p:txBody>
            <a:bodyPr wrap="none" anchor="ctr" anchorCtr="0"/>
            <a:lstStyle/>
            <a:p>
              <a:pPr algn="ctr" eaLnBrk="0" hangingPunct="0">
                <a:buFont typeface="Wingdings" panose="05000000000000000000" pitchFamily="2" charset="2"/>
              </a:pPr>
              <a:endParaRPr lang="zh-CN" altLang="zh-CN" sz="2000" dirty="0">
                <a:solidFill>
                  <a:schemeClr val="tx2"/>
                </a:solidFill>
                <a:latin typeface="Arial" panose="020B0604020202020204" pitchFamily="34" charset="0"/>
                <a:ea typeface="微软雅黑" panose="020B0503020204020204" charset="-122"/>
              </a:endParaRPr>
            </a:p>
          </p:txBody>
        </p:sp>
        <p:sp>
          <p:nvSpPr>
            <p:cNvPr id="20496" name="Text Box 229"/>
            <p:cNvSpPr txBox="1"/>
            <p:nvPr/>
          </p:nvSpPr>
          <p:spPr>
            <a:xfrm>
              <a:off x="316587" y="202499"/>
              <a:ext cx="1683586" cy="336511"/>
            </a:xfrm>
            <a:prstGeom prst="rect">
              <a:avLst/>
            </a:prstGeom>
            <a:noFill/>
            <a:ln w="9525">
              <a:noFill/>
            </a:ln>
          </p:spPr>
          <p:txBody>
            <a:bodyPr wrap="none" lIns="0" tIns="0" rIns="0" bIns="0" anchor="t" anchorCtr="0">
              <a:spAutoFit/>
            </a:bodyPr>
            <a:lstStyle/>
            <a:p>
              <a:pPr algn="ctr" eaLnBrk="0" hangingPunct="0">
                <a:buFont typeface="Wingdings" panose="05000000000000000000" pitchFamily="2" charset="2"/>
              </a:pPr>
              <a:r>
                <a:rPr lang="zh-CN" altLang="en-US" sz="2400" b="1" dirty="0">
                  <a:solidFill>
                    <a:srgbClr val="FF0000"/>
                  </a:solidFill>
                  <a:latin typeface="Arial" panose="020B0604020202020204" pitchFamily="34" charset="0"/>
                  <a:ea typeface="宋体" panose="02010600030101010101" pitchFamily="2" charset="-122"/>
                  <a:sym typeface="Arial" panose="020B0604020202020204" pitchFamily="34" charset="0"/>
                </a:rPr>
                <a:t>厂商团队</a:t>
              </a:r>
              <a:r>
                <a:rPr lang="zh-CN" altLang="en-US" sz="2400" b="1" dirty="0">
                  <a:latin typeface="Arial" panose="020B0604020202020204" pitchFamily="34" charset="0"/>
                  <a:ea typeface="宋体" panose="02010600030101010101" pitchFamily="2" charset="-122"/>
                  <a:sym typeface="Arial" panose="020B0604020202020204" pitchFamily="34" charset="0"/>
                </a:rPr>
                <a:t>  </a:t>
              </a:r>
              <a:endParaRPr lang="ko-KR" altLang="en-US" sz="2400" b="1" dirty="0">
                <a:latin typeface="Arial" panose="020B0604020202020204" pitchFamily="34" charset="0"/>
                <a:ea typeface="宋体" panose="02010600030101010101" pitchFamily="2" charset="-122"/>
                <a:sym typeface="Arial" panose="020B0604020202020204" pitchFamily="34" charset="0"/>
              </a:endParaRPr>
            </a:p>
          </p:txBody>
        </p:sp>
        <p:sp>
          <p:nvSpPr>
            <p:cNvPr id="20497" name="AutoShape 222"/>
            <p:cNvSpPr/>
            <p:nvPr/>
          </p:nvSpPr>
          <p:spPr>
            <a:xfrm>
              <a:off x="71437" y="701675"/>
              <a:ext cx="2160588" cy="74613"/>
            </a:xfrm>
            <a:custGeom>
              <a:avLst/>
              <a:gdLst/>
              <a:ahLst/>
              <a:cxnLst>
                <a:cxn ang="0">
                  <a:pos x="0" y="0"/>
                </a:cxn>
                <a:cxn ang="0">
                  <a:pos x="2147483647" y="10623250"/>
                </a:cxn>
                <a:cxn ang="0">
                  <a:pos x="2147483647" y="10623250"/>
                </a:cxn>
                <a:cxn ang="0">
                  <a:pos x="2147483647" y="0"/>
                </a:cxn>
                <a:cxn ang="0">
                  <a:pos x="0" y="0"/>
                </a:cxn>
              </a:cxnLst>
              <a:rect l="0" t="0" r="0" b="0"/>
              <a:pathLst>
                <a:path w="21600" h="21600">
                  <a:moveTo>
                    <a:pt x="0" y="0"/>
                  </a:moveTo>
                  <a:lnTo>
                    <a:pt x="810" y="21600"/>
                  </a:lnTo>
                  <a:lnTo>
                    <a:pt x="20790" y="21600"/>
                  </a:lnTo>
                  <a:lnTo>
                    <a:pt x="21600" y="0"/>
                  </a:lnTo>
                  <a:lnTo>
                    <a:pt x="0" y="0"/>
                  </a:lnTo>
                  <a:close/>
                </a:path>
              </a:pathLst>
            </a:custGeom>
            <a:gradFill rotWithShape="1">
              <a:gsLst>
                <a:gs pos="0">
                  <a:srgbClr val="009FC4"/>
                </a:gs>
                <a:gs pos="100000">
                  <a:srgbClr val="FFFFFF">
                    <a:alpha val="0"/>
                  </a:srgbClr>
                </a:gs>
              </a:gsLst>
              <a:lin ang="5400000" scaled="1"/>
              <a:tileRect/>
            </a:gradFill>
            <a:ln w="9525">
              <a:noFill/>
            </a:ln>
          </p:spPr>
          <p:txBody>
            <a:bodyPr/>
            <a:lstStyle/>
            <a:p>
              <a:endParaRPr lang="zh-CN" altLang="en-US"/>
            </a:p>
          </p:txBody>
        </p:sp>
      </p:grpSp>
      <p:grpSp>
        <p:nvGrpSpPr>
          <p:cNvPr id="4" name="Group 24"/>
          <p:cNvGrpSpPr/>
          <p:nvPr/>
        </p:nvGrpSpPr>
        <p:grpSpPr>
          <a:xfrm>
            <a:off x="1313382" y="4820357"/>
            <a:ext cx="1931988" cy="838691"/>
            <a:chOff x="0" y="0"/>
            <a:chExt cx="2303462" cy="776288"/>
          </a:xfrm>
        </p:grpSpPr>
        <p:sp>
          <p:nvSpPr>
            <p:cNvPr id="20501" name="AutoShape 3"/>
            <p:cNvSpPr/>
            <p:nvPr/>
          </p:nvSpPr>
          <p:spPr>
            <a:xfrm>
              <a:off x="0" y="0"/>
              <a:ext cx="2303462" cy="720725"/>
            </a:xfrm>
            <a:prstGeom prst="roundRect">
              <a:avLst>
                <a:gd name="adj" fmla="val 16667"/>
              </a:avLst>
            </a:prstGeom>
            <a:gradFill rotWithShape="1">
              <a:gsLst>
                <a:gs pos="0">
                  <a:srgbClr val="71E4FF"/>
                </a:gs>
                <a:gs pos="100000">
                  <a:srgbClr val="009FC4"/>
                </a:gs>
              </a:gsLst>
              <a:lin ang="5400000" scaled="1"/>
              <a:tileRect/>
            </a:gradFill>
            <a:ln w="9525">
              <a:noFill/>
            </a:ln>
          </p:spPr>
          <p:txBody>
            <a:bodyPr anchor="ctr" anchorCtr="0"/>
            <a:lstStyle/>
            <a:p>
              <a:pPr eaLnBrk="0" hangingPunct="0">
                <a:buFont typeface="Wingdings" panose="05000000000000000000" pitchFamily="2" charset="2"/>
              </a:pPr>
              <a:endParaRPr lang="zh-CN" altLang="zh-CN" sz="1800" dirty="0">
                <a:latin typeface="Arial" panose="020B0604020202020204" pitchFamily="34" charset="0"/>
                <a:ea typeface="宋体" panose="02010600030101010101" pitchFamily="2" charset="-122"/>
              </a:endParaRPr>
            </a:p>
          </p:txBody>
        </p:sp>
        <p:sp>
          <p:nvSpPr>
            <p:cNvPr id="20502" name="AutoShape 3"/>
            <p:cNvSpPr/>
            <p:nvPr/>
          </p:nvSpPr>
          <p:spPr>
            <a:xfrm>
              <a:off x="0" y="90488"/>
              <a:ext cx="2303462" cy="539750"/>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round/>
              <a:headEnd type="none" w="med" len="med"/>
              <a:tailEnd type="none" w="med" len="med"/>
            </a:ln>
          </p:spPr>
          <p:txBody>
            <a:bodyPr wrap="none" anchor="ctr" anchorCtr="0"/>
            <a:lstStyle/>
            <a:p>
              <a:pPr algn="ctr" eaLnBrk="0" hangingPunct="0">
                <a:buFont typeface="Wingdings" panose="05000000000000000000" pitchFamily="2" charset="2"/>
              </a:pPr>
              <a:endParaRPr lang="zh-CN" altLang="zh-CN" sz="2000" dirty="0">
                <a:solidFill>
                  <a:schemeClr val="tx2"/>
                </a:solidFill>
                <a:latin typeface="Arial" panose="020B0604020202020204" pitchFamily="34" charset="0"/>
                <a:ea typeface="微软雅黑" panose="020B0503020204020204" charset="-122"/>
              </a:endParaRPr>
            </a:p>
          </p:txBody>
        </p:sp>
        <p:sp>
          <p:nvSpPr>
            <p:cNvPr id="20503" name="Text Box 229"/>
            <p:cNvSpPr txBox="1"/>
            <p:nvPr/>
          </p:nvSpPr>
          <p:spPr>
            <a:xfrm>
              <a:off x="333122" y="221877"/>
              <a:ext cx="1661824" cy="337958"/>
            </a:xfrm>
            <a:prstGeom prst="rect">
              <a:avLst/>
            </a:prstGeom>
            <a:noFill/>
            <a:ln w="9525">
              <a:noFill/>
            </a:ln>
          </p:spPr>
          <p:txBody>
            <a:bodyPr wrap="none" lIns="0" tIns="0" rIns="0" bIns="0" anchor="t" anchorCtr="0">
              <a:spAutoFit/>
            </a:bodyPr>
            <a:lstStyle/>
            <a:p>
              <a:pPr algn="ctr" eaLnBrk="0" hangingPunct="0">
                <a:buFont typeface="Wingdings" panose="05000000000000000000" pitchFamily="2" charset="2"/>
              </a:pPr>
              <a:r>
                <a:rPr lang="zh-CN" altLang="en-US" sz="2400" b="1" dirty="0">
                  <a:latin typeface="Arial" panose="020B0604020202020204" pitchFamily="34" charset="0"/>
                  <a:ea typeface="宋体" panose="02010600030101010101" pitchFamily="2" charset="-122"/>
                  <a:sym typeface="Arial" panose="020B0604020202020204" pitchFamily="34" charset="0"/>
                </a:rPr>
                <a:t>钢铁厂商  </a:t>
              </a:r>
              <a:endParaRPr lang="ko-KR" altLang="en-US" sz="2400" b="1" dirty="0">
                <a:latin typeface="Arial" panose="020B0604020202020204" pitchFamily="34" charset="0"/>
                <a:ea typeface="宋体" panose="02010600030101010101" pitchFamily="2" charset="-122"/>
                <a:sym typeface="Arial" panose="020B0604020202020204" pitchFamily="34" charset="0"/>
              </a:endParaRPr>
            </a:p>
          </p:txBody>
        </p:sp>
        <p:sp>
          <p:nvSpPr>
            <p:cNvPr id="20504" name="AutoShape 222"/>
            <p:cNvSpPr/>
            <p:nvPr/>
          </p:nvSpPr>
          <p:spPr>
            <a:xfrm>
              <a:off x="71437" y="701675"/>
              <a:ext cx="2160588" cy="74613"/>
            </a:xfrm>
            <a:custGeom>
              <a:avLst/>
              <a:gdLst/>
              <a:ahLst/>
              <a:cxnLst>
                <a:cxn ang="0">
                  <a:pos x="0" y="0"/>
                </a:cxn>
                <a:cxn ang="0">
                  <a:pos x="2147483647" y="10623250"/>
                </a:cxn>
                <a:cxn ang="0">
                  <a:pos x="2147483647" y="10623250"/>
                </a:cxn>
                <a:cxn ang="0">
                  <a:pos x="2147483647" y="0"/>
                </a:cxn>
                <a:cxn ang="0">
                  <a:pos x="0" y="0"/>
                </a:cxn>
              </a:cxnLst>
              <a:rect l="0" t="0" r="0" b="0"/>
              <a:pathLst>
                <a:path w="21600" h="21600">
                  <a:moveTo>
                    <a:pt x="0" y="0"/>
                  </a:moveTo>
                  <a:lnTo>
                    <a:pt x="810" y="21600"/>
                  </a:lnTo>
                  <a:lnTo>
                    <a:pt x="20790" y="21600"/>
                  </a:lnTo>
                  <a:lnTo>
                    <a:pt x="21600" y="0"/>
                  </a:lnTo>
                  <a:lnTo>
                    <a:pt x="0" y="0"/>
                  </a:lnTo>
                  <a:close/>
                </a:path>
              </a:pathLst>
            </a:custGeom>
            <a:gradFill rotWithShape="1">
              <a:gsLst>
                <a:gs pos="0">
                  <a:srgbClr val="009FC4"/>
                </a:gs>
                <a:gs pos="100000">
                  <a:srgbClr val="FFFFFF">
                    <a:alpha val="0"/>
                  </a:srgbClr>
                </a:gs>
              </a:gsLst>
              <a:lin ang="5400000" scaled="1"/>
              <a:tileRect/>
            </a:gradFill>
            <a:ln w="9525">
              <a:noFill/>
            </a:ln>
          </p:spPr>
          <p:txBody>
            <a:bodyPr/>
            <a:lstStyle/>
            <a:p>
              <a:endParaRPr lang="zh-CN" altLang="en-US"/>
            </a:p>
          </p:txBody>
        </p:sp>
      </p:grpSp>
      <p:sp>
        <p:nvSpPr>
          <p:cNvPr id="20505" name="Rectangle 2"/>
          <p:cNvSpPr txBox="1"/>
          <p:nvPr/>
        </p:nvSpPr>
        <p:spPr>
          <a:xfrm>
            <a:off x="1619250" y="170180"/>
            <a:ext cx="6356350" cy="495300"/>
          </a:xfrm>
          <a:prstGeom prst="rect">
            <a:avLst/>
          </a:prstGeom>
          <a:noFill/>
          <a:ln w="9525">
            <a:noFill/>
          </a:ln>
        </p:spPr>
        <p:txBody>
          <a:bodyPr anchor="t" anchorCtr="0"/>
          <a:lstStyle/>
          <a:p>
            <a:pPr algn="ctr" eaLnBrk="0" hangingPunct="0">
              <a:buFont typeface="Wingdings" panose="05000000000000000000" pitchFamily="2" charset="2"/>
            </a:pPr>
            <a:r>
              <a:rPr lang="zh-CN" altLang="en-US" sz="2800" b="1" dirty="0">
                <a:sym typeface="+mn-ea"/>
              </a:rPr>
              <a:t>国际</a:t>
            </a:r>
            <a:r>
              <a:rPr lang="zh-CN" altLang="en-US" sz="2800" b="1" dirty="0">
                <a:latin typeface="Arial" panose="020B0604020202020204" pitchFamily="34" charset="0"/>
                <a:ea typeface="宋体" panose="02010600030101010101" pitchFamily="2" charset="-122"/>
                <a:sym typeface="Arial" panose="020B0604020202020204" pitchFamily="34" charset="0"/>
              </a:rPr>
              <a:t>经济学综合仿真简介  </a:t>
            </a:r>
            <a:endParaRPr lang="zh-CN" altLang="en-US" sz="2800" b="1" dirty="0">
              <a:latin typeface="Arial" panose="020B0604020202020204" pitchFamily="34" charset="0"/>
              <a:ea typeface="宋体" panose="02010600030101010101" pitchFamily="2" charset="-122"/>
              <a:sym typeface="Arial" panose="020B0604020202020204" pitchFamily="34" charset="0"/>
            </a:endParaRPr>
          </a:p>
        </p:txBody>
      </p:sp>
      <p:grpSp>
        <p:nvGrpSpPr>
          <p:cNvPr id="5" name="Group 24"/>
          <p:cNvGrpSpPr/>
          <p:nvPr/>
        </p:nvGrpSpPr>
        <p:grpSpPr>
          <a:xfrm>
            <a:off x="6372225" y="2646680"/>
            <a:ext cx="2065338" cy="838691"/>
            <a:chOff x="0" y="0"/>
            <a:chExt cx="2303462" cy="776288"/>
          </a:xfrm>
        </p:grpSpPr>
        <p:sp>
          <p:nvSpPr>
            <p:cNvPr id="20509" name="AutoShape 3"/>
            <p:cNvSpPr/>
            <p:nvPr/>
          </p:nvSpPr>
          <p:spPr>
            <a:xfrm>
              <a:off x="0" y="0"/>
              <a:ext cx="2303462" cy="720725"/>
            </a:xfrm>
            <a:prstGeom prst="roundRect">
              <a:avLst>
                <a:gd name="adj" fmla="val 16667"/>
              </a:avLst>
            </a:prstGeom>
            <a:gradFill rotWithShape="1">
              <a:gsLst>
                <a:gs pos="0">
                  <a:srgbClr val="71E4FF"/>
                </a:gs>
                <a:gs pos="100000">
                  <a:srgbClr val="009FC4"/>
                </a:gs>
              </a:gsLst>
              <a:lin ang="5400000" scaled="1"/>
              <a:tileRect/>
            </a:gradFill>
            <a:ln w="9525">
              <a:noFill/>
            </a:ln>
          </p:spPr>
          <p:txBody>
            <a:bodyPr anchor="ctr" anchorCtr="0"/>
            <a:lstStyle/>
            <a:p>
              <a:pPr eaLnBrk="0" hangingPunct="0">
                <a:buFont typeface="Wingdings" panose="05000000000000000000" pitchFamily="2" charset="2"/>
              </a:pPr>
              <a:endParaRPr lang="zh-CN" altLang="zh-CN" sz="1800" dirty="0">
                <a:latin typeface="Arial" panose="020B0604020202020204" pitchFamily="34" charset="0"/>
                <a:ea typeface="宋体" panose="02010600030101010101" pitchFamily="2" charset="-122"/>
              </a:endParaRPr>
            </a:p>
          </p:txBody>
        </p:sp>
        <p:sp>
          <p:nvSpPr>
            <p:cNvPr id="20510" name="AutoShape 3"/>
            <p:cNvSpPr/>
            <p:nvPr/>
          </p:nvSpPr>
          <p:spPr>
            <a:xfrm>
              <a:off x="0" y="90488"/>
              <a:ext cx="2303462" cy="539750"/>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round/>
              <a:headEnd type="none" w="med" len="med"/>
              <a:tailEnd type="none" w="med" len="med"/>
            </a:ln>
          </p:spPr>
          <p:txBody>
            <a:bodyPr wrap="none" anchor="ctr" anchorCtr="0"/>
            <a:lstStyle/>
            <a:p>
              <a:pPr algn="ctr" eaLnBrk="0" hangingPunct="0">
                <a:buFont typeface="Wingdings" panose="05000000000000000000" pitchFamily="2" charset="2"/>
              </a:pPr>
              <a:endParaRPr lang="zh-CN" altLang="zh-CN" sz="2000" dirty="0">
                <a:solidFill>
                  <a:schemeClr val="tx2"/>
                </a:solidFill>
                <a:latin typeface="Arial" panose="020B0604020202020204" pitchFamily="34" charset="0"/>
                <a:ea typeface="微软雅黑" panose="020B0503020204020204" charset="-122"/>
              </a:endParaRPr>
            </a:p>
          </p:txBody>
        </p:sp>
        <p:sp>
          <p:nvSpPr>
            <p:cNvPr id="20511" name="Text Box 229"/>
            <p:cNvSpPr txBox="1"/>
            <p:nvPr/>
          </p:nvSpPr>
          <p:spPr>
            <a:xfrm>
              <a:off x="473994" y="221877"/>
              <a:ext cx="1569708" cy="341852"/>
            </a:xfrm>
            <a:prstGeom prst="rect">
              <a:avLst/>
            </a:prstGeom>
            <a:noFill/>
            <a:ln w="9525">
              <a:noFill/>
            </a:ln>
          </p:spPr>
          <p:txBody>
            <a:bodyPr wrap="none" lIns="0" tIns="0" rIns="0" bIns="0" anchor="t" anchorCtr="0">
              <a:spAutoFit/>
            </a:bodyPr>
            <a:lstStyle/>
            <a:p>
              <a:pPr algn="ctr" eaLnBrk="0" hangingPunct="0">
                <a:buFont typeface="Wingdings" panose="05000000000000000000" pitchFamily="2" charset="2"/>
              </a:pPr>
              <a:r>
                <a:rPr lang="zh-CN" altLang="en-US" sz="2400" b="1" dirty="0">
                  <a:solidFill>
                    <a:srgbClr val="FF0000"/>
                  </a:solidFill>
                  <a:latin typeface="Arial" panose="020B0604020202020204" pitchFamily="34" charset="0"/>
                  <a:ea typeface="宋体" panose="02010600030101010101" pitchFamily="2" charset="-122"/>
                  <a:sym typeface="Arial" panose="020B0604020202020204" pitchFamily="34" charset="0"/>
                </a:rPr>
                <a:t>政府团队  </a:t>
              </a:r>
              <a:endParaRPr lang="ko-KR" altLang="en-US" sz="2400" b="1" dirty="0">
                <a:solidFill>
                  <a:srgbClr val="FF0000"/>
                </a:solidFill>
                <a:latin typeface="Arial" panose="020B0604020202020204" pitchFamily="34" charset="0"/>
                <a:ea typeface="宋体" panose="02010600030101010101" pitchFamily="2" charset="-122"/>
                <a:sym typeface="Arial" panose="020B0604020202020204" pitchFamily="34" charset="0"/>
              </a:endParaRPr>
            </a:p>
          </p:txBody>
        </p:sp>
        <p:sp>
          <p:nvSpPr>
            <p:cNvPr id="20512" name="AutoShape 222"/>
            <p:cNvSpPr/>
            <p:nvPr/>
          </p:nvSpPr>
          <p:spPr>
            <a:xfrm>
              <a:off x="71437" y="701675"/>
              <a:ext cx="2160588" cy="74613"/>
            </a:xfrm>
            <a:custGeom>
              <a:avLst/>
              <a:gdLst/>
              <a:ahLst/>
              <a:cxnLst>
                <a:cxn ang="0">
                  <a:pos x="0" y="0"/>
                </a:cxn>
                <a:cxn ang="0">
                  <a:pos x="2147483647" y="10623250"/>
                </a:cxn>
                <a:cxn ang="0">
                  <a:pos x="2147483647" y="10623250"/>
                </a:cxn>
                <a:cxn ang="0">
                  <a:pos x="2147483647" y="0"/>
                </a:cxn>
                <a:cxn ang="0">
                  <a:pos x="0" y="0"/>
                </a:cxn>
              </a:cxnLst>
              <a:rect l="0" t="0" r="0" b="0"/>
              <a:pathLst>
                <a:path w="21600" h="21600">
                  <a:moveTo>
                    <a:pt x="0" y="0"/>
                  </a:moveTo>
                  <a:lnTo>
                    <a:pt x="810" y="21600"/>
                  </a:lnTo>
                  <a:lnTo>
                    <a:pt x="20790" y="21600"/>
                  </a:lnTo>
                  <a:lnTo>
                    <a:pt x="21600" y="0"/>
                  </a:lnTo>
                  <a:lnTo>
                    <a:pt x="0" y="0"/>
                  </a:lnTo>
                  <a:close/>
                </a:path>
              </a:pathLst>
            </a:custGeom>
            <a:gradFill rotWithShape="1">
              <a:gsLst>
                <a:gs pos="0">
                  <a:srgbClr val="009FC4"/>
                </a:gs>
                <a:gs pos="100000">
                  <a:srgbClr val="FFFFFF">
                    <a:alpha val="0"/>
                  </a:srgbClr>
                </a:gs>
              </a:gsLst>
              <a:lin ang="5400000" scaled="1"/>
              <a:tileRect/>
            </a:gradFill>
            <a:ln w="9525">
              <a:noFill/>
            </a:ln>
          </p:spPr>
          <p:txBody>
            <a:bodyPr/>
            <a:lstStyle/>
            <a:p>
              <a:endParaRPr lang="zh-CN" altLang="en-US"/>
            </a:p>
          </p:txBody>
        </p:sp>
      </p:grpSp>
      <p:grpSp>
        <p:nvGrpSpPr>
          <p:cNvPr id="2" name="Group 16"/>
          <p:cNvGrpSpPr/>
          <p:nvPr/>
        </p:nvGrpSpPr>
        <p:grpSpPr>
          <a:xfrm>
            <a:off x="1319634" y="3686104"/>
            <a:ext cx="1925638" cy="852003"/>
            <a:chOff x="0" y="0"/>
            <a:chExt cx="2303462" cy="776288"/>
          </a:xfrm>
        </p:grpSpPr>
        <p:sp>
          <p:nvSpPr>
            <p:cNvPr id="6" name="AutoShape 3"/>
            <p:cNvSpPr/>
            <p:nvPr/>
          </p:nvSpPr>
          <p:spPr>
            <a:xfrm>
              <a:off x="0" y="0"/>
              <a:ext cx="2303462" cy="720725"/>
            </a:xfrm>
            <a:prstGeom prst="roundRect">
              <a:avLst>
                <a:gd name="adj" fmla="val 16667"/>
              </a:avLst>
            </a:prstGeom>
            <a:gradFill rotWithShape="1">
              <a:gsLst>
                <a:gs pos="0">
                  <a:srgbClr val="71E4FF"/>
                </a:gs>
                <a:gs pos="100000">
                  <a:srgbClr val="009FC4"/>
                </a:gs>
              </a:gsLst>
              <a:lin ang="5400000" scaled="1"/>
              <a:tileRect/>
            </a:gradFill>
            <a:ln w="9525">
              <a:noFill/>
            </a:ln>
          </p:spPr>
          <p:txBody>
            <a:bodyPr anchor="ctr" anchorCtr="0"/>
            <a:lstStyle/>
            <a:p>
              <a:pPr eaLnBrk="0" hangingPunct="0">
                <a:buFont typeface="Wingdings" panose="05000000000000000000" pitchFamily="2" charset="2"/>
              </a:pPr>
              <a:endParaRPr lang="zh-CN" altLang="zh-CN" sz="1800" dirty="0">
                <a:latin typeface="Arial" panose="020B0604020202020204" pitchFamily="34" charset="0"/>
                <a:ea typeface="宋体" panose="02010600030101010101" pitchFamily="2" charset="-122"/>
              </a:endParaRPr>
            </a:p>
          </p:txBody>
        </p:sp>
        <p:sp>
          <p:nvSpPr>
            <p:cNvPr id="7" name="AutoShape 3"/>
            <p:cNvSpPr/>
            <p:nvPr/>
          </p:nvSpPr>
          <p:spPr>
            <a:xfrm>
              <a:off x="0" y="90488"/>
              <a:ext cx="2303462" cy="539750"/>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round/>
              <a:headEnd type="none" w="med" len="med"/>
              <a:tailEnd type="none" w="med" len="med"/>
            </a:ln>
          </p:spPr>
          <p:txBody>
            <a:bodyPr wrap="none" anchor="ctr" anchorCtr="0"/>
            <a:lstStyle/>
            <a:p>
              <a:pPr algn="ctr" eaLnBrk="0" hangingPunct="0">
                <a:buFont typeface="Wingdings" panose="05000000000000000000" pitchFamily="2" charset="2"/>
              </a:pPr>
              <a:endParaRPr lang="zh-CN" altLang="zh-CN" sz="2000" dirty="0">
                <a:solidFill>
                  <a:schemeClr val="tx2"/>
                </a:solidFill>
                <a:latin typeface="Arial" panose="020B0604020202020204" pitchFamily="34" charset="0"/>
                <a:ea typeface="微软雅黑" panose="020B0503020204020204" charset="-122"/>
              </a:endParaRPr>
            </a:p>
          </p:txBody>
        </p:sp>
        <p:sp>
          <p:nvSpPr>
            <p:cNvPr id="8" name="Text Box 229"/>
            <p:cNvSpPr txBox="1"/>
            <p:nvPr/>
          </p:nvSpPr>
          <p:spPr>
            <a:xfrm>
              <a:off x="324725" y="202499"/>
              <a:ext cx="1667304" cy="332678"/>
            </a:xfrm>
            <a:prstGeom prst="rect">
              <a:avLst/>
            </a:prstGeom>
            <a:noFill/>
            <a:ln w="9525">
              <a:noFill/>
            </a:ln>
          </p:spPr>
          <p:txBody>
            <a:bodyPr wrap="none" lIns="0" tIns="0" rIns="0" bIns="0" anchor="t" anchorCtr="0">
              <a:spAutoFit/>
            </a:bodyPr>
            <a:lstStyle/>
            <a:p>
              <a:pPr algn="ctr" eaLnBrk="0" hangingPunct="0">
                <a:buFont typeface="Wingdings" panose="05000000000000000000" pitchFamily="2" charset="2"/>
              </a:pPr>
              <a:r>
                <a:rPr lang="zh-CN" altLang="en-US" sz="2400" b="1" dirty="0">
                  <a:latin typeface="Arial" panose="020B0604020202020204" pitchFamily="34" charset="0"/>
                  <a:ea typeface="宋体" panose="02010600030101010101" pitchFamily="2" charset="-122"/>
                  <a:sym typeface="Arial" panose="020B0604020202020204" pitchFamily="34" charset="0"/>
                </a:rPr>
                <a:t>汽车厂商  </a:t>
              </a:r>
              <a:endParaRPr lang="ko-KR" altLang="en-US" sz="2400" b="1" dirty="0">
                <a:latin typeface="Arial" panose="020B0604020202020204" pitchFamily="34" charset="0"/>
                <a:ea typeface="宋体" panose="02010600030101010101" pitchFamily="2" charset="-122"/>
                <a:sym typeface="Arial" panose="020B0604020202020204" pitchFamily="34" charset="0"/>
              </a:endParaRPr>
            </a:p>
          </p:txBody>
        </p:sp>
        <p:sp>
          <p:nvSpPr>
            <p:cNvPr id="9" name="AutoShape 222"/>
            <p:cNvSpPr/>
            <p:nvPr/>
          </p:nvSpPr>
          <p:spPr>
            <a:xfrm>
              <a:off x="71437" y="701675"/>
              <a:ext cx="2160588" cy="74613"/>
            </a:xfrm>
            <a:custGeom>
              <a:avLst/>
              <a:gdLst/>
              <a:ahLst/>
              <a:cxnLst>
                <a:cxn ang="0">
                  <a:pos x="0" y="0"/>
                </a:cxn>
                <a:cxn ang="0">
                  <a:pos x="2147483647" y="10623250"/>
                </a:cxn>
                <a:cxn ang="0">
                  <a:pos x="2147483647" y="10623250"/>
                </a:cxn>
                <a:cxn ang="0">
                  <a:pos x="2147483647" y="0"/>
                </a:cxn>
                <a:cxn ang="0">
                  <a:pos x="0" y="0"/>
                </a:cxn>
              </a:cxnLst>
              <a:rect l="0" t="0" r="0" b="0"/>
              <a:pathLst>
                <a:path w="21600" h="21600">
                  <a:moveTo>
                    <a:pt x="0" y="0"/>
                  </a:moveTo>
                  <a:lnTo>
                    <a:pt x="810" y="21600"/>
                  </a:lnTo>
                  <a:lnTo>
                    <a:pt x="20790" y="21600"/>
                  </a:lnTo>
                  <a:lnTo>
                    <a:pt x="21600" y="0"/>
                  </a:lnTo>
                  <a:lnTo>
                    <a:pt x="0" y="0"/>
                  </a:lnTo>
                  <a:close/>
                </a:path>
              </a:pathLst>
            </a:custGeom>
            <a:gradFill rotWithShape="1">
              <a:gsLst>
                <a:gs pos="0">
                  <a:srgbClr val="009FC4"/>
                </a:gs>
                <a:gs pos="100000">
                  <a:srgbClr val="FFFFFF">
                    <a:alpha val="0"/>
                  </a:srgbClr>
                </a:gs>
              </a:gsLst>
              <a:lin ang="5400000" scaled="1"/>
              <a:tileRect/>
            </a:gradFill>
            <a:ln w="9525">
              <a:noFill/>
            </a:ln>
          </p:spPr>
          <p:txBody>
            <a:bodyPr/>
            <a:lstStyle/>
            <a:p>
              <a:endParaRPr lang="zh-CN" altLang="en-US"/>
            </a:p>
          </p:txBody>
        </p:sp>
      </p:grpSp>
      <p:grpSp>
        <p:nvGrpSpPr>
          <p:cNvPr id="10" name="Group 24"/>
          <p:cNvGrpSpPr/>
          <p:nvPr/>
        </p:nvGrpSpPr>
        <p:grpSpPr>
          <a:xfrm>
            <a:off x="4836160" y="3656965"/>
            <a:ext cx="1931988" cy="838691"/>
            <a:chOff x="0" y="0"/>
            <a:chExt cx="2303462" cy="776288"/>
          </a:xfrm>
        </p:grpSpPr>
        <p:sp>
          <p:nvSpPr>
            <p:cNvPr id="11" name="AutoShape 3"/>
            <p:cNvSpPr/>
            <p:nvPr/>
          </p:nvSpPr>
          <p:spPr>
            <a:xfrm>
              <a:off x="0" y="0"/>
              <a:ext cx="2303462" cy="720725"/>
            </a:xfrm>
            <a:prstGeom prst="roundRect">
              <a:avLst>
                <a:gd name="adj" fmla="val 16667"/>
              </a:avLst>
            </a:prstGeom>
            <a:gradFill rotWithShape="1">
              <a:gsLst>
                <a:gs pos="0">
                  <a:srgbClr val="71E4FF"/>
                </a:gs>
                <a:gs pos="100000">
                  <a:srgbClr val="009FC4"/>
                </a:gs>
              </a:gsLst>
              <a:lin ang="5400000" scaled="1"/>
              <a:tileRect/>
            </a:gradFill>
            <a:ln w="9525">
              <a:noFill/>
            </a:ln>
          </p:spPr>
          <p:txBody>
            <a:bodyPr anchor="ctr" anchorCtr="0"/>
            <a:lstStyle/>
            <a:p>
              <a:pPr eaLnBrk="0" hangingPunct="0">
                <a:buFont typeface="Wingdings" panose="05000000000000000000" pitchFamily="2" charset="2"/>
              </a:pPr>
              <a:endParaRPr lang="zh-CN" altLang="zh-CN" sz="1800" dirty="0">
                <a:latin typeface="Arial" panose="020B0604020202020204" pitchFamily="34" charset="0"/>
                <a:ea typeface="宋体" panose="02010600030101010101" pitchFamily="2" charset="-122"/>
              </a:endParaRPr>
            </a:p>
          </p:txBody>
        </p:sp>
        <p:sp>
          <p:nvSpPr>
            <p:cNvPr id="12" name="AutoShape 3"/>
            <p:cNvSpPr/>
            <p:nvPr/>
          </p:nvSpPr>
          <p:spPr>
            <a:xfrm>
              <a:off x="0" y="90488"/>
              <a:ext cx="2303462" cy="539750"/>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round/>
              <a:headEnd type="none" w="med" len="med"/>
              <a:tailEnd type="none" w="med" len="med"/>
            </a:ln>
          </p:spPr>
          <p:txBody>
            <a:bodyPr wrap="none" anchor="ctr" anchorCtr="0"/>
            <a:lstStyle/>
            <a:p>
              <a:pPr algn="ctr" eaLnBrk="0" hangingPunct="0">
                <a:buFont typeface="Wingdings" panose="05000000000000000000" pitchFamily="2" charset="2"/>
              </a:pPr>
              <a:endParaRPr lang="zh-CN" altLang="zh-CN" sz="2000" dirty="0">
                <a:solidFill>
                  <a:schemeClr val="tx2"/>
                </a:solidFill>
                <a:latin typeface="Arial" panose="020B0604020202020204" pitchFamily="34" charset="0"/>
                <a:ea typeface="微软雅黑" panose="020B0503020204020204" charset="-122"/>
              </a:endParaRPr>
            </a:p>
          </p:txBody>
        </p:sp>
        <p:sp>
          <p:nvSpPr>
            <p:cNvPr id="13" name="Text Box 229"/>
            <p:cNvSpPr txBox="1"/>
            <p:nvPr/>
          </p:nvSpPr>
          <p:spPr>
            <a:xfrm>
              <a:off x="515961" y="221877"/>
              <a:ext cx="1296147" cy="341484"/>
            </a:xfrm>
            <a:prstGeom prst="rect">
              <a:avLst/>
            </a:prstGeom>
            <a:noFill/>
            <a:ln w="9525">
              <a:noFill/>
            </a:ln>
          </p:spPr>
          <p:txBody>
            <a:bodyPr wrap="none" lIns="0" tIns="0" rIns="0" bIns="0" anchor="t" anchorCtr="0">
              <a:spAutoFit/>
            </a:bodyPr>
            <a:lstStyle/>
            <a:p>
              <a:pPr algn="ctr" eaLnBrk="0" hangingPunct="0">
                <a:buFont typeface="Wingdings" panose="05000000000000000000" pitchFamily="2" charset="2"/>
              </a:pPr>
              <a:r>
                <a:rPr lang="zh-CN" altLang="en-US" sz="2400" b="1" dirty="0">
                  <a:latin typeface="Arial" panose="020B0604020202020204" pitchFamily="34" charset="0"/>
                  <a:ea typeface="宋体" panose="02010600030101010101" pitchFamily="2" charset="-122"/>
                  <a:sym typeface="Arial" panose="020B0604020202020204" pitchFamily="34" charset="0"/>
                </a:rPr>
                <a:t>财政局  </a:t>
              </a:r>
              <a:endParaRPr lang="ko-KR" altLang="en-US" sz="2400" b="1" dirty="0">
                <a:latin typeface="Arial" panose="020B0604020202020204" pitchFamily="34" charset="0"/>
                <a:ea typeface="宋体" panose="02010600030101010101" pitchFamily="2" charset="-122"/>
                <a:sym typeface="Arial" panose="020B0604020202020204" pitchFamily="34" charset="0"/>
              </a:endParaRPr>
            </a:p>
          </p:txBody>
        </p:sp>
        <p:sp>
          <p:nvSpPr>
            <p:cNvPr id="14" name="AutoShape 222"/>
            <p:cNvSpPr/>
            <p:nvPr/>
          </p:nvSpPr>
          <p:spPr>
            <a:xfrm>
              <a:off x="71437" y="701675"/>
              <a:ext cx="2160588" cy="74613"/>
            </a:xfrm>
            <a:custGeom>
              <a:avLst/>
              <a:gdLst/>
              <a:ahLst/>
              <a:cxnLst>
                <a:cxn ang="0">
                  <a:pos x="0" y="0"/>
                </a:cxn>
                <a:cxn ang="0">
                  <a:pos x="2147483647" y="10623250"/>
                </a:cxn>
                <a:cxn ang="0">
                  <a:pos x="2147483647" y="10623250"/>
                </a:cxn>
                <a:cxn ang="0">
                  <a:pos x="2147483647" y="0"/>
                </a:cxn>
                <a:cxn ang="0">
                  <a:pos x="0" y="0"/>
                </a:cxn>
              </a:cxnLst>
              <a:rect l="0" t="0" r="0" b="0"/>
              <a:pathLst>
                <a:path w="21600" h="21600">
                  <a:moveTo>
                    <a:pt x="0" y="0"/>
                  </a:moveTo>
                  <a:lnTo>
                    <a:pt x="810" y="21600"/>
                  </a:lnTo>
                  <a:lnTo>
                    <a:pt x="20790" y="21600"/>
                  </a:lnTo>
                  <a:lnTo>
                    <a:pt x="21600" y="0"/>
                  </a:lnTo>
                  <a:lnTo>
                    <a:pt x="0" y="0"/>
                  </a:lnTo>
                  <a:close/>
                </a:path>
              </a:pathLst>
            </a:custGeom>
            <a:gradFill rotWithShape="1">
              <a:gsLst>
                <a:gs pos="0">
                  <a:srgbClr val="009FC4"/>
                </a:gs>
                <a:gs pos="100000">
                  <a:srgbClr val="FFFFFF">
                    <a:alpha val="0"/>
                  </a:srgbClr>
                </a:gs>
              </a:gsLst>
              <a:lin ang="5400000" scaled="1"/>
              <a:tileRect/>
            </a:gradFill>
            <a:ln w="9525">
              <a:noFill/>
            </a:ln>
          </p:spPr>
          <p:txBody>
            <a:bodyPr/>
            <a:lstStyle/>
            <a:p>
              <a:endParaRPr lang="zh-CN" altLang="en-US"/>
            </a:p>
          </p:txBody>
        </p:sp>
      </p:grpSp>
      <p:grpSp>
        <p:nvGrpSpPr>
          <p:cNvPr id="15" name="Group 24"/>
          <p:cNvGrpSpPr/>
          <p:nvPr/>
        </p:nvGrpSpPr>
        <p:grpSpPr>
          <a:xfrm>
            <a:off x="7044055" y="3640455"/>
            <a:ext cx="1931988" cy="838691"/>
            <a:chOff x="0" y="0"/>
            <a:chExt cx="2303462" cy="776288"/>
          </a:xfrm>
        </p:grpSpPr>
        <p:sp>
          <p:nvSpPr>
            <p:cNvPr id="16" name="AutoShape 3"/>
            <p:cNvSpPr/>
            <p:nvPr/>
          </p:nvSpPr>
          <p:spPr>
            <a:xfrm>
              <a:off x="0" y="0"/>
              <a:ext cx="2303462" cy="720725"/>
            </a:xfrm>
            <a:prstGeom prst="roundRect">
              <a:avLst>
                <a:gd name="adj" fmla="val 16667"/>
              </a:avLst>
            </a:prstGeom>
            <a:gradFill rotWithShape="1">
              <a:gsLst>
                <a:gs pos="0">
                  <a:srgbClr val="71E4FF"/>
                </a:gs>
                <a:gs pos="100000">
                  <a:srgbClr val="009FC4"/>
                </a:gs>
              </a:gsLst>
              <a:lin ang="5400000" scaled="1"/>
              <a:tileRect/>
            </a:gradFill>
            <a:ln w="9525">
              <a:noFill/>
            </a:ln>
          </p:spPr>
          <p:txBody>
            <a:bodyPr anchor="ctr" anchorCtr="0"/>
            <a:lstStyle/>
            <a:p>
              <a:pPr eaLnBrk="0" hangingPunct="0">
                <a:buFont typeface="Wingdings" panose="05000000000000000000" pitchFamily="2" charset="2"/>
              </a:pPr>
              <a:endParaRPr lang="zh-CN" altLang="zh-CN" sz="1800" dirty="0">
                <a:latin typeface="Arial" panose="020B0604020202020204" pitchFamily="34" charset="0"/>
                <a:ea typeface="宋体" panose="02010600030101010101" pitchFamily="2" charset="-122"/>
              </a:endParaRPr>
            </a:p>
          </p:txBody>
        </p:sp>
        <p:sp>
          <p:nvSpPr>
            <p:cNvPr id="17" name="AutoShape 3"/>
            <p:cNvSpPr/>
            <p:nvPr/>
          </p:nvSpPr>
          <p:spPr>
            <a:xfrm>
              <a:off x="0" y="90488"/>
              <a:ext cx="2303462" cy="539750"/>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round/>
              <a:headEnd type="none" w="med" len="med"/>
              <a:tailEnd type="none" w="med" len="med"/>
            </a:ln>
          </p:spPr>
          <p:txBody>
            <a:bodyPr wrap="none" anchor="ctr" anchorCtr="0"/>
            <a:lstStyle/>
            <a:p>
              <a:pPr algn="ctr" eaLnBrk="0" hangingPunct="0">
                <a:buFont typeface="Wingdings" panose="05000000000000000000" pitchFamily="2" charset="2"/>
              </a:pPr>
              <a:endParaRPr lang="zh-CN" altLang="zh-CN" sz="2000" dirty="0">
                <a:solidFill>
                  <a:schemeClr val="tx2"/>
                </a:solidFill>
                <a:latin typeface="Arial" panose="020B0604020202020204" pitchFamily="34" charset="0"/>
                <a:ea typeface="微软雅黑" panose="020B0503020204020204" charset="-122"/>
              </a:endParaRPr>
            </a:p>
          </p:txBody>
        </p:sp>
        <p:sp>
          <p:nvSpPr>
            <p:cNvPr id="18" name="Text Box 229"/>
            <p:cNvSpPr txBox="1"/>
            <p:nvPr/>
          </p:nvSpPr>
          <p:spPr>
            <a:xfrm>
              <a:off x="333501" y="221877"/>
              <a:ext cx="1661066" cy="341484"/>
            </a:xfrm>
            <a:prstGeom prst="rect">
              <a:avLst/>
            </a:prstGeom>
            <a:noFill/>
            <a:ln w="9525">
              <a:noFill/>
            </a:ln>
          </p:spPr>
          <p:txBody>
            <a:bodyPr wrap="none" lIns="0" tIns="0" rIns="0" bIns="0" anchor="t" anchorCtr="0">
              <a:spAutoFit/>
            </a:bodyPr>
            <a:lstStyle/>
            <a:p>
              <a:pPr algn="ctr" eaLnBrk="0" hangingPunct="0">
                <a:buFont typeface="Wingdings" panose="05000000000000000000" pitchFamily="2" charset="2"/>
              </a:pPr>
              <a:r>
                <a:rPr lang="zh-CN" altLang="en-US" sz="2400" b="1" dirty="0">
                  <a:latin typeface="Arial" panose="020B0604020202020204" pitchFamily="34" charset="0"/>
                  <a:ea typeface="宋体" panose="02010600030101010101" pitchFamily="2" charset="-122"/>
                  <a:sym typeface="Arial" panose="020B0604020202020204" pitchFamily="34" charset="0"/>
                </a:rPr>
                <a:t>海关总署  </a:t>
              </a:r>
              <a:endParaRPr lang="ko-KR" altLang="en-US" sz="2400" b="1" dirty="0">
                <a:latin typeface="Arial" panose="020B0604020202020204" pitchFamily="34" charset="0"/>
                <a:ea typeface="宋体" panose="02010600030101010101" pitchFamily="2" charset="-122"/>
                <a:sym typeface="Arial" panose="020B0604020202020204" pitchFamily="34" charset="0"/>
              </a:endParaRPr>
            </a:p>
          </p:txBody>
        </p:sp>
        <p:sp>
          <p:nvSpPr>
            <p:cNvPr id="19" name="AutoShape 222"/>
            <p:cNvSpPr/>
            <p:nvPr/>
          </p:nvSpPr>
          <p:spPr>
            <a:xfrm>
              <a:off x="71437" y="701675"/>
              <a:ext cx="2160588" cy="74613"/>
            </a:xfrm>
            <a:custGeom>
              <a:avLst/>
              <a:gdLst/>
              <a:ahLst/>
              <a:cxnLst>
                <a:cxn ang="0">
                  <a:pos x="0" y="0"/>
                </a:cxn>
                <a:cxn ang="0">
                  <a:pos x="2147483647" y="10623250"/>
                </a:cxn>
                <a:cxn ang="0">
                  <a:pos x="2147483647" y="10623250"/>
                </a:cxn>
                <a:cxn ang="0">
                  <a:pos x="2147483647" y="0"/>
                </a:cxn>
                <a:cxn ang="0">
                  <a:pos x="0" y="0"/>
                </a:cxn>
              </a:cxnLst>
              <a:rect l="0" t="0" r="0" b="0"/>
              <a:pathLst>
                <a:path w="21600" h="21600">
                  <a:moveTo>
                    <a:pt x="0" y="0"/>
                  </a:moveTo>
                  <a:lnTo>
                    <a:pt x="810" y="21600"/>
                  </a:lnTo>
                  <a:lnTo>
                    <a:pt x="20790" y="21600"/>
                  </a:lnTo>
                  <a:lnTo>
                    <a:pt x="21600" y="0"/>
                  </a:lnTo>
                  <a:lnTo>
                    <a:pt x="0" y="0"/>
                  </a:lnTo>
                  <a:close/>
                </a:path>
              </a:pathLst>
            </a:custGeom>
            <a:gradFill rotWithShape="1">
              <a:gsLst>
                <a:gs pos="0">
                  <a:srgbClr val="009FC4"/>
                </a:gs>
                <a:gs pos="100000">
                  <a:srgbClr val="FFFFFF">
                    <a:alpha val="0"/>
                  </a:srgbClr>
                </a:gs>
              </a:gsLst>
              <a:lin ang="5400000" scaled="1"/>
              <a:tileRect/>
            </a:gradFill>
            <a:ln w="9525">
              <a:noFill/>
            </a:ln>
          </p:spPr>
          <p:txBody>
            <a:bodyPr/>
            <a:lstStyle/>
            <a:p>
              <a:endParaRPr lang="zh-CN" altLang="en-US"/>
            </a:p>
          </p:txBody>
        </p:sp>
      </p:grpSp>
      <p:grpSp>
        <p:nvGrpSpPr>
          <p:cNvPr id="20" name="Group 24"/>
          <p:cNvGrpSpPr/>
          <p:nvPr/>
        </p:nvGrpSpPr>
        <p:grpSpPr>
          <a:xfrm>
            <a:off x="4819650" y="4645025"/>
            <a:ext cx="1931988" cy="838691"/>
            <a:chOff x="0" y="0"/>
            <a:chExt cx="2303462" cy="776288"/>
          </a:xfrm>
        </p:grpSpPr>
        <p:sp>
          <p:nvSpPr>
            <p:cNvPr id="21" name="AutoShape 3"/>
            <p:cNvSpPr/>
            <p:nvPr/>
          </p:nvSpPr>
          <p:spPr>
            <a:xfrm>
              <a:off x="0" y="0"/>
              <a:ext cx="2303462" cy="720725"/>
            </a:xfrm>
            <a:prstGeom prst="roundRect">
              <a:avLst>
                <a:gd name="adj" fmla="val 16667"/>
              </a:avLst>
            </a:prstGeom>
            <a:gradFill rotWithShape="1">
              <a:gsLst>
                <a:gs pos="0">
                  <a:srgbClr val="71E4FF"/>
                </a:gs>
                <a:gs pos="100000">
                  <a:srgbClr val="009FC4"/>
                </a:gs>
              </a:gsLst>
              <a:lin ang="5400000" scaled="1"/>
              <a:tileRect/>
            </a:gradFill>
            <a:ln w="9525">
              <a:noFill/>
            </a:ln>
          </p:spPr>
          <p:txBody>
            <a:bodyPr anchor="ctr" anchorCtr="0"/>
            <a:lstStyle/>
            <a:p>
              <a:pPr eaLnBrk="0" hangingPunct="0">
                <a:buFont typeface="Wingdings" panose="05000000000000000000" pitchFamily="2" charset="2"/>
              </a:pPr>
              <a:endParaRPr lang="zh-CN" altLang="zh-CN" sz="1800" dirty="0">
                <a:latin typeface="Arial" panose="020B0604020202020204" pitchFamily="34" charset="0"/>
                <a:ea typeface="宋体" panose="02010600030101010101" pitchFamily="2" charset="-122"/>
              </a:endParaRPr>
            </a:p>
          </p:txBody>
        </p:sp>
        <p:sp>
          <p:nvSpPr>
            <p:cNvPr id="22" name="AutoShape 3"/>
            <p:cNvSpPr/>
            <p:nvPr/>
          </p:nvSpPr>
          <p:spPr>
            <a:xfrm>
              <a:off x="0" y="90488"/>
              <a:ext cx="2303462" cy="539750"/>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round/>
              <a:headEnd type="none" w="med" len="med"/>
              <a:tailEnd type="none" w="med" len="med"/>
            </a:ln>
          </p:spPr>
          <p:txBody>
            <a:bodyPr wrap="none" anchor="ctr" anchorCtr="0"/>
            <a:lstStyle/>
            <a:p>
              <a:pPr algn="ctr" eaLnBrk="0" hangingPunct="0">
                <a:buFont typeface="Wingdings" panose="05000000000000000000" pitchFamily="2" charset="2"/>
              </a:pPr>
              <a:endParaRPr lang="zh-CN" altLang="zh-CN" sz="2000" dirty="0">
                <a:solidFill>
                  <a:schemeClr val="tx2"/>
                </a:solidFill>
                <a:latin typeface="Arial" panose="020B0604020202020204" pitchFamily="34" charset="0"/>
                <a:ea typeface="微软雅黑" panose="020B0503020204020204" charset="-122"/>
              </a:endParaRPr>
            </a:p>
          </p:txBody>
        </p:sp>
        <p:sp>
          <p:nvSpPr>
            <p:cNvPr id="23" name="Text Box 229"/>
            <p:cNvSpPr txBox="1"/>
            <p:nvPr/>
          </p:nvSpPr>
          <p:spPr>
            <a:xfrm>
              <a:off x="515961" y="221877"/>
              <a:ext cx="1296147" cy="341484"/>
            </a:xfrm>
            <a:prstGeom prst="rect">
              <a:avLst/>
            </a:prstGeom>
            <a:noFill/>
            <a:ln w="9525">
              <a:noFill/>
            </a:ln>
          </p:spPr>
          <p:txBody>
            <a:bodyPr wrap="none" lIns="0" tIns="0" rIns="0" bIns="0" anchor="t" anchorCtr="0">
              <a:spAutoFit/>
            </a:bodyPr>
            <a:lstStyle/>
            <a:p>
              <a:pPr algn="ctr" eaLnBrk="0" hangingPunct="0">
                <a:buFont typeface="Wingdings" panose="05000000000000000000" pitchFamily="2" charset="2"/>
              </a:pPr>
              <a:r>
                <a:rPr lang="zh-CN" altLang="en-US" sz="2400" b="1" dirty="0">
                  <a:latin typeface="Arial" panose="020B0604020202020204" pitchFamily="34" charset="0"/>
                  <a:ea typeface="宋体" panose="02010600030101010101" pitchFamily="2" charset="-122"/>
                  <a:sym typeface="Arial" panose="020B0604020202020204" pitchFamily="34" charset="0"/>
                </a:rPr>
                <a:t>外汇局  </a:t>
              </a:r>
              <a:endParaRPr lang="ko-KR" altLang="en-US" sz="2400" b="1" dirty="0">
                <a:latin typeface="Arial" panose="020B0604020202020204" pitchFamily="34" charset="0"/>
                <a:ea typeface="宋体" panose="02010600030101010101" pitchFamily="2" charset="-122"/>
                <a:sym typeface="Arial" panose="020B0604020202020204" pitchFamily="34" charset="0"/>
              </a:endParaRPr>
            </a:p>
          </p:txBody>
        </p:sp>
        <p:sp>
          <p:nvSpPr>
            <p:cNvPr id="24" name="AutoShape 222"/>
            <p:cNvSpPr/>
            <p:nvPr/>
          </p:nvSpPr>
          <p:spPr>
            <a:xfrm>
              <a:off x="71437" y="701675"/>
              <a:ext cx="2160588" cy="74613"/>
            </a:xfrm>
            <a:custGeom>
              <a:avLst/>
              <a:gdLst/>
              <a:ahLst/>
              <a:cxnLst>
                <a:cxn ang="0">
                  <a:pos x="0" y="0"/>
                </a:cxn>
                <a:cxn ang="0">
                  <a:pos x="2147483647" y="10623250"/>
                </a:cxn>
                <a:cxn ang="0">
                  <a:pos x="2147483647" y="10623250"/>
                </a:cxn>
                <a:cxn ang="0">
                  <a:pos x="2147483647" y="0"/>
                </a:cxn>
                <a:cxn ang="0">
                  <a:pos x="0" y="0"/>
                </a:cxn>
              </a:cxnLst>
              <a:rect l="0" t="0" r="0" b="0"/>
              <a:pathLst>
                <a:path w="21600" h="21600">
                  <a:moveTo>
                    <a:pt x="0" y="0"/>
                  </a:moveTo>
                  <a:lnTo>
                    <a:pt x="810" y="21600"/>
                  </a:lnTo>
                  <a:lnTo>
                    <a:pt x="20790" y="21600"/>
                  </a:lnTo>
                  <a:lnTo>
                    <a:pt x="21600" y="0"/>
                  </a:lnTo>
                  <a:lnTo>
                    <a:pt x="0" y="0"/>
                  </a:lnTo>
                  <a:close/>
                </a:path>
              </a:pathLst>
            </a:custGeom>
            <a:gradFill rotWithShape="1">
              <a:gsLst>
                <a:gs pos="0">
                  <a:srgbClr val="009FC4"/>
                </a:gs>
                <a:gs pos="100000">
                  <a:srgbClr val="FFFFFF">
                    <a:alpha val="0"/>
                  </a:srgbClr>
                </a:gs>
              </a:gsLst>
              <a:lin ang="5400000" scaled="1"/>
              <a:tileRect/>
            </a:gradFill>
            <a:ln w="9525">
              <a:noFill/>
            </a:ln>
          </p:spPr>
          <p:txBody>
            <a:bodyPr/>
            <a:lstStyle/>
            <a:p>
              <a:endParaRPr lang="zh-CN" altLang="en-US"/>
            </a:p>
          </p:txBody>
        </p:sp>
      </p:grpSp>
      <p:grpSp>
        <p:nvGrpSpPr>
          <p:cNvPr id="25" name="Group 4"/>
          <p:cNvGrpSpPr/>
          <p:nvPr/>
        </p:nvGrpSpPr>
        <p:grpSpPr>
          <a:xfrm>
            <a:off x="2070100" y="1230630"/>
            <a:ext cx="4879340" cy="749935"/>
            <a:chOff x="0" y="0"/>
            <a:chExt cx="4752000" cy="719137"/>
          </a:xfrm>
        </p:grpSpPr>
        <p:sp>
          <p:nvSpPr>
            <p:cNvPr id="26" name="AutoShape 3"/>
            <p:cNvSpPr/>
            <p:nvPr/>
          </p:nvSpPr>
          <p:spPr>
            <a:xfrm>
              <a:off x="0" y="0"/>
              <a:ext cx="4752000" cy="719137"/>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lstStyle/>
            <a:p>
              <a:pPr eaLnBrk="0" hangingPunct="0">
                <a:buFont typeface="Wingdings" panose="05000000000000000000" pitchFamily="2" charset="2"/>
              </a:pPr>
              <a:endParaRPr lang="zh-CN" altLang="zh-CN" sz="1800" dirty="0">
                <a:latin typeface="Arial" panose="020B0604020202020204" pitchFamily="34" charset="0"/>
                <a:ea typeface="宋体" panose="02010600030101010101" pitchFamily="2" charset="-122"/>
              </a:endParaRPr>
            </a:p>
          </p:txBody>
        </p:sp>
        <p:sp>
          <p:nvSpPr>
            <p:cNvPr id="27" name="AutoShape 3"/>
            <p:cNvSpPr/>
            <p:nvPr/>
          </p:nvSpPr>
          <p:spPr>
            <a:xfrm>
              <a:off x="0" y="88900"/>
              <a:ext cx="4752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round/>
              <a:headEnd type="none" w="med" len="med"/>
              <a:tailEnd type="none" w="med" len="med"/>
            </a:ln>
          </p:spPr>
          <p:txBody>
            <a:bodyPr wrap="none" anchor="ctr" anchorCtr="0"/>
            <a:lstStyle/>
            <a:p>
              <a:pPr algn="ctr" eaLnBrk="0" hangingPunct="0">
                <a:buFont typeface="Wingdings" panose="05000000000000000000" pitchFamily="2" charset="2"/>
              </a:pPr>
              <a:endParaRPr lang="zh-CN" altLang="zh-CN" sz="2000" dirty="0">
                <a:solidFill>
                  <a:schemeClr val="tx2"/>
                </a:solidFill>
                <a:latin typeface="Arial" panose="020B0604020202020204" pitchFamily="34" charset="0"/>
                <a:ea typeface="微软雅黑" panose="020B0503020204020204" charset="-122"/>
              </a:endParaRPr>
            </a:p>
          </p:txBody>
        </p:sp>
      </p:grpSp>
      <p:sp>
        <p:nvSpPr>
          <p:cNvPr id="28" name="Rectangle 2"/>
          <p:cNvSpPr txBox="1"/>
          <p:nvPr/>
        </p:nvSpPr>
        <p:spPr>
          <a:xfrm>
            <a:off x="2073910" y="1373505"/>
            <a:ext cx="4894580" cy="495300"/>
          </a:xfrm>
          <a:prstGeom prst="rect">
            <a:avLst/>
          </a:prstGeom>
          <a:noFill/>
          <a:ln w="9525">
            <a:noFill/>
          </a:ln>
        </p:spPr>
        <p:txBody>
          <a:bodyPr anchor="t" anchorCtr="0"/>
          <a:lstStyle/>
          <a:p>
            <a:pPr algn="ctr" eaLnBrk="0" hangingPunct="0">
              <a:buFont typeface="Wingdings" panose="05000000000000000000" pitchFamily="2" charset="2"/>
            </a:pPr>
            <a:r>
              <a:rPr lang="zh-CN" altLang="en-US" sz="2800" b="1" dirty="0">
                <a:latin typeface="Arial" panose="020B0604020202020204" pitchFamily="34" charset="0"/>
                <a:ea typeface="宋体" panose="02010600030101010101" pitchFamily="2" charset="-122"/>
                <a:sym typeface="Arial" panose="020B0604020202020204" pitchFamily="34" charset="0"/>
              </a:rPr>
              <a:t>分设国家，国家内部分设厂商  </a:t>
            </a:r>
            <a:endParaRPr lang="zh-CN" altLang="en-US" sz="2800" b="1" dirty="0">
              <a:latin typeface="Arial" panose="020B0604020202020204" pitchFamily="34" charset="0"/>
              <a:ea typeface="宋体" panose="02010600030101010101" pitchFamily="2" charset="-122"/>
              <a:sym typeface="Arial" panose="020B0604020202020204" pitchFamily="34" charset="0"/>
            </a:endParaRPr>
          </a:p>
        </p:txBody>
      </p:sp>
      <p:sp>
        <p:nvSpPr>
          <p:cNvPr id="29" name="下箭头 28"/>
          <p:cNvSpPr/>
          <p:nvPr/>
        </p:nvSpPr>
        <p:spPr>
          <a:xfrm>
            <a:off x="4643120" y="836930"/>
            <a:ext cx="75565" cy="3600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下箭头 29"/>
          <p:cNvSpPr/>
          <p:nvPr/>
        </p:nvSpPr>
        <p:spPr>
          <a:xfrm>
            <a:off x="4626610" y="2040255"/>
            <a:ext cx="75565" cy="3600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Group 24"/>
          <p:cNvGrpSpPr/>
          <p:nvPr/>
        </p:nvGrpSpPr>
        <p:grpSpPr>
          <a:xfrm>
            <a:off x="7099300" y="4628515"/>
            <a:ext cx="1931988" cy="838691"/>
            <a:chOff x="0" y="0"/>
            <a:chExt cx="2303462" cy="776288"/>
          </a:xfrm>
        </p:grpSpPr>
        <p:sp>
          <p:nvSpPr>
            <p:cNvPr id="32" name="AutoShape 3"/>
            <p:cNvSpPr/>
            <p:nvPr/>
          </p:nvSpPr>
          <p:spPr>
            <a:xfrm>
              <a:off x="0" y="0"/>
              <a:ext cx="2303462" cy="720725"/>
            </a:xfrm>
            <a:prstGeom prst="roundRect">
              <a:avLst>
                <a:gd name="adj" fmla="val 16667"/>
              </a:avLst>
            </a:prstGeom>
            <a:gradFill rotWithShape="1">
              <a:gsLst>
                <a:gs pos="0">
                  <a:srgbClr val="71E4FF"/>
                </a:gs>
                <a:gs pos="100000">
                  <a:srgbClr val="009FC4"/>
                </a:gs>
              </a:gsLst>
              <a:lin ang="5400000" scaled="1"/>
              <a:tileRect/>
            </a:gradFill>
            <a:ln w="9525">
              <a:noFill/>
            </a:ln>
          </p:spPr>
          <p:txBody>
            <a:bodyPr anchor="ctr" anchorCtr="0"/>
            <a:lstStyle/>
            <a:p>
              <a:pPr eaLnBrk="0" hangingPunct="0">
                <a:buFont typeface="Wingdings" panose="05000000000000000000" pitchFamily="2" charset="2"/>
              </a:pPr>
              <a:endParaRPr lang="zh-CN" altLang="zh-CN" sz="1800" dirty="0">
                <a:latin typeface="Arial" panose="020B0604020202020204" pitchFamily="34" charset="0"/>
                <a:ea typeface="宋体" panose="02010600030101010101" pitchFamily="2" charset="-122"/>
              </a:endParaRPr>
            </a:p>
          </p:txBody>
        </p:sp>
        <p:sp>
          <p:nvSpPr>
            <p:cNvPr id="33" name="AutoShape 3"/>
            <p:cNvSpPr/>
            <p:nvPr/>
          </p:nvSpPr>
          <p:spPr>
            <a:xfrm>
              <a:off x="0" y="90488"/>
              <a:ext cx="2303462" cy="539750"/>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round/>
              <a:headEnd type="none" w="med" len="med"/>
              <a:tailEnd type="none" w="med" len="med"/>
            </a:ln>
          </p:spPr>
          <p:txBody>
            <a:bodyPr wrap="none" anchor="ctr" anchorCtr="0"/>
            <a:lstStyle/>
            <a:p>
              <a:pPr algn="ctr" eaLnBrk="0" hangingPunct="0">
                <a:buFont typeface="Wingdings" panose="05000000000000000000" pitchFamily="2" charset="2"/>
              </a:pPr>
              <a:endParaRPr lang="zh-CN" altLang="zh-CN" sz="2000" dirty="0">
                <a:solidFill>
                  <a:schemeClr val="tx2"/>
                </a:solidFill>
                <a:latin typeface="Arial" panose="020B0604020202020204" pitchFamily="34" charset="0"/>
                <a:ea typeface="微软雅黑" panose="020B0503020204020204" charset="-122"/>
              </a:endParaRPr>
            </a:p>
          </p:txBody>
        </p:sp>
        <p:sp>
          <p:nvSpPr>
            <p:cNvPr id="34" name="Text Box 229"/>
            <p:cNvSpPr txBox="1"/>
            <p:nvPr/>
          </p:nvSpPr>
          <p:spPr>
            <a:xfrm>
              <a:off x="698421" y="221877"/>
              <a:ext cx="931227" cy="341484"/>
            </a:xfrm>
            <a:prstGeom prst="rect">
              <a:avLst/>
            </a:prstGeom>
            <a:noFill/>
            <a:ln w="9525">
              <a:noFill/>
            </a:ln>
          </p:spPr>
          <p:txBody>
            <a:bodyPr wrap="none" lIns="0" tIns="0" rIns="0" bIns="0" anchor="t" anchorCtr="0">
              <a:spAutoFit/>
            </a:bodyPr>
            <a:lstStyle/>
            <a:p>
              <a:pPr algn="ctr" eaLnBrk="0" hangingPunct="0">
                <a:buFont typeface="Wingdings" panose="05000000000000000000" pitchFamily="2" charset="2"/>
              </a:pPr>
              <a:r>
                <a:rPr lang="zh-CN" altLang="en-US" sz="2400" b="1" dirty="0">
                  <a:latin typeface="Arial" panose="020B0604020202020204" pitchFamily="34" charset="0"/>
                  <a:ea typeface="宋体" panose="02010600030101010101" pitchFamily="2" charset="-122"/>
                  <a:sym typeface="Arial" panose="020B0604020202020204" pitchFamily="34" charset="0"/>
                </a:rPr>
                <a:t>央行  </a:t>
              </a:r>
              <a:endParaRPr lang="ko-KR" altLang="en-US" sz="2400" b="1" dirty="0">
                <a:latin typeface="Arial" panose="020B0604020202020204" pitchFamily="34" charset="0"/>
                <a:ea typeface="宋体" panose="02010600030101010101" pitchFamily="2" charset="-122"/>
                <a:sym typeface="Arial" panose="020B0604020202020204" pitchFamily="34" charset="0"/>
              </a:endParaRPr>
            </a:p>
          </p:txBody>
        </p:sp>
        <p:sp>
          <p:nvSpPr>
            <p:cNvPr id="35" name="AutoShape 222"/>
            <p:cNvSpPr/>
            <p:nvPr/>
          </p:nvSpPr>
          <p:spPr>
            <a:xfrm>
              <a:off x="71437" y="701675"/>
              <a:ext cx="2160588" cy="74613"/>
            </a:xfrm>
            <a:custGeom>
              <a:avLst/>
              <a:gdLst/>
              <a:ahLst/>
              <a:cxnLst>
                <a:cxn ang="0">
                  <a:pos x="0" y="0"/>
                </a:cxn>
                <a:cxn ang="0">
                  <a:pos x="2147483647" y="10623250"/>
                </a:cxn>
                <a:cxn ang="0">
                  <a:pos x="2147483647" y="10623250"/>
                </a:cxn>
                <a:cxn ang="0">
                  <a:pos x="2147483647" y="0"/>
                </a:cxn>
                <a:cxn ang="0">
                  <a:pos x="0" y="0"/>
                </a:cxn>
              </a:cxnLst>
              <a:rect l="0" t="0" r="0" b="0"/>
              <a:pathLst>
                <a:path w="21600" h="21600">
                  <a:moveTo>
                    <a:pt x="0" y="0"/>
                  </a:moveTo>
                  <a:lnTo>
                    <a:pt x="810" y="21600"/>
                  </a:lnTo>
                  <a:lnTo>
                    <a:pt x="20790" y="21600"/>
                  </a:lnTo>
                  <a:lnTo>
                    <a:pt x="21600" y="0"/>
                  </a:lnTo>
                  <a:lnTo>
                    <a:pt x="0" y="0"/>
                  </a:lnTo>
                  <a:close/>
                </a:path>
              </a:pathLst>
            </a:custGeom>
            <a:gradFill rotWithShape="1">
              <a:gsLst>
                <a:gs pos="0">
                  <a:srgbClr val="009FC4"/>
                </a:gs>
                <a:gs pos="100000">
                  <a:srgbClr val="FFFFFF">
                    <a:alpha val="0"/>
                  </a:srgbClr>
                </a:gs>
              </a:gsLst>
              <a:lin ang="5400000" scaled="1"/>
              <a:tileRect/>
            </a:gradFill>
            <a:ln w="9525">
              <a:noFill/>
            </a:ln>
          </p:spPr>
          <p:txBody>
            <a:bodyPr/>
            <a:lstStyle/>
            <a:p>
              <a:endParaRPr lang="zh-CN" altLang="en-US"/>
            </a:p>
          </p:txBody>
        </p:sp>
      </p:grpSp>
      <p:grpSp>
        <p:nvGrpSpPr>
          <p:cNvPr id="36" name="Group 24"/>
          <p:cNvGrpSpPr/>
          <p:nvPr/>
        </p:nvGrpSpPr>
        <p:grpSpPr>
          <a:xfrm>
            <a:off x="4803140" y="5561330"/>
            <a:ext cx="1931988" cy="838691"/>
            <a:chOff x="0" y="0"/>
            <a:chExt cx="2303462" cy="776288"/>
          </a:xfrm>
        </p:grpSpPr>
        <p:sp>
          <p:nvSpPr>
            <p:cNvPr id="37" name="AutoShape 3"/>
            <p:cNvSpPr/>
            <p:nvPr/>
          </p:nvSpPr>
          <p:spPr>
            <a:xfrm>
              <a:off x="0" y="0"/>
              <a:ext cx="2303462" cy="720725"/>
            </a:xfrm>
            <a:prstGeom prst="roundRect">
              <a:avLst>
                <a:gd name="adj" fmla="val 16667"/>
              </a:avLst>
            </a:prstGeom>
            <a:gradFill rotWithShape="1">
              <a:gsLst>
                <a:gs pos="0">
                  <a:srgbClr val="71E4FF"/>
                </a:gs>
                <a:gs pos="100000">
                  <a:srgbClr val="009FC4"/>
                </a:gs>
              </a:gsLst>
              <a:lin ang="5400000" scaled="1"/>
              <a:tileRect/>
            </a:gradFill>
            <a:ln w="9525">
              <a:noFill/>
            </a:ln>
          </p:spPr>
          <p:txBody>
            <a:bodyPr anchor="ctr" anchorCtr="0"/>
            <a:lstStyle/>
            <a:p>
              <a:pPr eaLnBrk="0" hangingPunct="0">
                <a:buFont typeface="Wingdings" panose="05000000000000000000" pitchFamily="2" charset="2"/>
              </a:pPr>
              <a:endParaRPr lang="zh-CN" altLang="zh-CN" sz="1800" dirty="0">
                <a:latin typeface="Arial" panose="020B0604020202020204" pitchFamily="34" charset="0"/>
                <a:ea typeface="宋体" panose="02010600030101010101" pitchFamily="2" charset="-122"/>
              </a:endParaRPr>
            </a:p>
          </p:txBody>
        </p:sp>
        <p:sp>
          <p:nvSpPr>
            <p:cNvPr id="38" name="AutoShape 3"/>
            <p:cNvSpPr/>
            <p:nvPr/>
          </p:nvSpPr>
          <p:spPr>
            <a:xfrm>
              <a:off x="0" y="90488"/>
              <a:ext cx="2303462" cy="539750"/>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round/>
              <a:headEnd type="none" w="med" len="med"/>
              <a:tailEnd type="none" w="med" len="med"/>
            </a:ln>
          </p:spPr>
          <p:txBody>
            <a:bodyPr wrap="none" anchor="ctr" anchorCtr="0"/>
            <a:lstStyle/>
            <a:p>
              <a:pPr algn="ctr" eaLnBrk="0" hangingPunct="0">
                <a:buFont typeface="Wingdings" panose="05000000000000000000" pitchFamily="2" charset="2"/>
              </a:pPr>
              <a:endParaRPr lang="zh-CN" altLang="zh-CN" sz="2000" dirty="0">
                <a:solidFill>
                  <a:schemeClr val="tx2"/>
                </a:solidFill>
                <a:latin typeface="Arial" panose="020B0604020202020204" pitchFamily="34" charset="0"/>
                <a:ea typeface="微软雅黑" panose="020B0503020204020204" charset="-122"/>
              </a:endParaRPr>
            </a:p>
          </p:txBody>
        </p:sp>
        <p:sp>
          <p:nvSpPr>
            <p:cNvPr id="39" name="Text Box 229"/>
            <p:cNvSpPr txBox="1"/>
            <p:nvPr/>
          </p:nvSpPr>
          <p:spPr>
            <a:xfrm>
              <a:off x="515961" y="221877"/>
              <a:ext cx="1296147" cy="341484"/>
            </a:xfrm>
            <a:prstGeom prst="rect">
              <a:avLst/>
            </a:prstGeom>
            <a:noFill/>
            <a:ln w="9525">
              <a:noFill/>
            </a:ln>
          </p:spPr>
          <p:txBody>
            <a:bodyPr wrap="none" lIns="0" tIns="0" rIns="0" bIns="0" anchor="t" anchorCtr="0">
              <a:spAutoFit/>
            </a:bodyPr>
            <a:lstStyle/>
            <a:p>
              <a:pPr algn="ctr" eaLnBrk="0" hangingPunct="0">
                <a:buFont typeface="Wingdings" panose="05000000000000000000" pitchFamily="2" charset="2"/>
              </a:pPr>
              <a:r>
                <a:rPr lang="zh-CN" altLang="en-US" sz="2400" b="1" dirty="0">
                  <a:latin typeface="Arial" panose="020B0604020202020204" pitchFamily="34" charset="0"/>
                  <a:ea typeface="宋体" panose="02010600030101010101" pitchFamily="2" charset="-122"/>
                  <a:sym typeface="Arial" panose="020B0604020202020204" pitchFamily="34" charset="0"/>
                </a:rPr>
                <a:t>统计局  </a:t>
              </a:r>
              <a:endParaRPr lang="ko-KR" altLang="en-US" sz="2400" b="1" dirty="0">
                <a:latin typeface="Arial" panose="020B0604020202020204" pitchFamily="34" charset="0"/>
                <a:ea typeface="宋体" panose="02010600030101010101" pitchFamily="2" charset="-122"/>
                <a:sym typeface="Arial" panose="020B0604020202020204" pitchFamily="34" charset="0"/>
              </a:endParaRPr>
            </a:p>
          </p:txBody>
        </p:sp>
        <p:sp>
          <p:nvSpPr>
            <p:cNvPr id="40" name="AutoShape 222"/>
            <p:cNvSpPr/>
            <p:nvPr/>
          </p:nvSpPr>
          <p:spPr>
            <a:xfrm>
              <a:off x="71437" y="701675"/>
              <a:ext cx="2160588" cy="74613"/>
            </a:xfrm>
            <a:custGeom>
              <a:avLst/>
              <a:gdLst/>
              <a:ahLst/>
              <a:cxnLst>
                <a:cxn ang="0">
                  <a:pos x="0" y="0"/>
                </a:cxn>
                <a:cxn ang="0">
                  <a:pos x="2147483647" y="10623250"/>
                </a:cxn>
                <a:cxn ang="0">
                  <a:pos x="2147483647" y="10623250"/>
                </a:cxn>
                <a:cxn ang="0">
                  <a:pos x="2147483647" y="0"/>
                </a:cxn>
                <a:cxn ang="0">
                  <a:pos x="0" y="0"/>
                </a:cxn>
              </a:cxnLst>
              <a:rect l="0" t="0" r="0" b="0"/>
              <a:pathLst>
                <a:path w="21600" h="21600">
                  <a:moveTo>
                    <a:pt x="0" y="0"/>
                  </a:moveTo>
                  <a:lnTo>
                    <a:pt x="810" y="21600"/>
                  </a:lnTo>
                  <a:lnTo>
                    <a:pt x="20790" y="21600"/>
                  </a:lnTo>
                  <a:lnTo>
                    <a:pt x="21600" y="0"/>
                  </a:lnTo>
                  <a:lnTo>
                    <a:pt x="0" y="0"/>
                  </a:lnTo>
                  <a:close/>
                </a:path>
              </a:pathLst>
            </a:custGeom>
            <a:gradFill rotWithShape="1">
              <a:gsLst>
                <a:gs pos="0">
                  <a:srgbClr val="009FC4"/>
                </a:gs>
                <a:gs pos="100000">
                  <a:srgbClr val="FFFFFF">
                    <a:alpha val="0"/>
                  </a:srgbClr>
                </a:gs>
              </a:gsLst>
              <a:lin ang="5400000" scaled="1"/>
              <a:tileRect/>
            </a:gradFill>
            <a:ln w="9525">
              <a:noFill/>
            </a:ln>
          </p:spPr>
          <p:txBody>
            <a:bodyPr/>
            <a:lstStyle/>
            <a:p>
              <a:endParaRPr lang="zh-CN" altLang="en-US"/>
            </a:p>
          </p:txBody>
        </p:sp>
      </p:grpSp>
      <p:sp>
        <p:nvSpPr>
          <p:cNvPr id="61" name="AutoShape 207"/>
          <p:cNvSpPr/>
          <p:nvPr/>
        </p:nvSpPr>
        <p:spPr>
          <a:xfrm>
            <a:off x="4707458" y="2492896"/>
            <a:ext cx="4516983" cy="3905250"/>
          </a:xfrm>
          <a:prstGeom prst="roundRect">
            <a:avLst>
              <a:gd name="adj" fmla="val 4019"/>
            </a:avLst>
          </a:prstGeom>
          <a:noFill/>
          <a:ln w="25400" cap="flat" cmpd="sng">
            <a:solidFill>
              <a:srgbClr val="00003A"/>
            </a:solidFill>
            <a:prstDash val="sysDot"/>
            <a:round/>
            <a:headEnd type="none" w="med" len="med"/>
            <a:tailEnd type="none" w="med" len="med"/>
          </a:ln>
        </p:spPr>
        <p:txBody>
          <a:bodyPr wrap="none" lIns="91425" tIns="45713" rIns="91425" bIns="45713" anchor="ctr" anchorCtr="0"/>
          <a:lstStyle/>
          <a:p>
            <a:pPr algn="ctr" eaLnBrk="0" hangingPunct="0">
              <a:lnSpc>
                <a:spcPct val="140000"/>
              </a:lnSpc>
              <a:buFont typeface="Wingdings" panose="05000000000000000000" pitchFamily="2" charset="2"/>
            </a:pPr>
            <a:endParaRPr lang="zh-CN" altLang="zh-CN" sz="8800" b="1" dirty="0">
              <a:solidFill>
                <a:srgbClr val="FFFF0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500" fill="hold"/>
                                        <p:tgtEl>
                                          <p:spTgt spid="10242"/>
                                        </p:tgtEl>
                                        <p:attrNameLst>
                                          <p:attrName>ppt_w</p:attrName>
                                        </p:attrNameLst>
                                      </p:cBhvr>
                                      <p:tavLst>
                                        <p:tav tm="0">
                                          <p:val>
                                            <p:fltVal val="0"/>
                                          </p:val>
                                        </p:tav>
                                        <p:tav tm="100000">
                                          <p:val>
                                            <p:strVal val="#ppt_w"/>
                                          </p:val>
                                        </p:tav>
                                      </p:tavLst>
                                    </p:anim>
                                    <p:anim calcmode="lin" valueType="num">
                                      <p:cBhvr>
                                        <p:cTn id="8" dur="500" fill="hold"/>
                                        <p:tgtEl>
                                          <p:spTgt spid="10242"/>
                                        </p:tgtEl>
                                        <p:attrNameLst>
                                          <p:attrName>ppt_h</p:attrName>
                                        </p:attrNameLst>
                                      </p:cBhvr>
                                      <p:tavLst>
                                        <p:tav tm="0">
                                          <p:val>
                                            <p:strVal val="#ppt_h"/>
                                          </p:val>
                                        </p:tav>
                                        <p:tav tm="100000">
                                          <p:val>
                                            <p:strVal val="#ppt_h"/>
                                          </p:val>
                                        </p:tav>
                                      </p:tavLst>
                                    </p:anim>
                                  </p:childTnLst>
                                </p:cTn>
                              </p:par>
                              <p:par>
                                <p:cTn id="9" presetID="1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Top)">
                                      <p:cBhvr>
                                        <p:cTn id="11" dur="500"/>
                                        <p:tgtEl>
                                          <p:spTgt spid="3"/>
                                        </p:tgtEl>
                                      </p:cBhvr>
                                    </p:animEffect>
                                  </p:childTnLst>
                                </p:cTn>
                              </p:par>
                              <p:par>
                                <p:cTn id="12" presetID="12" presetClass="entr" presetSubtype="4"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slide(fromBottom)">
                                      <p:cBhvr>
                                        <p:cTn id="14" dur="500"/>
                                        <p:tgtEl>
                                          <p:spTgt spid="4"/>
                                        </p:tgtEl>
                                      </p:cBhvr>
                                    </p:animEffect>
                                  </p:childTnLst>
                                </p:cTn>
                              </p:par>
                              <p:par>
                                <p:cTn id="15" presetID="1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lide(fromBottom)">
                                      <p:cBhvr>
                                        <p:cTn id="17" dur="500"/>
                                        <p:tgtEl>
                                          <p:spTgt spid="5"/>
                                        </p:tgtEl>
                                      </p:cBhvr>
                                    </p:animEffect>
                                  </p:childTnLst>
                                </p:cTn>
                              </p:par>
                              <p:par>
                                <p:cTn id="18" presetID="12" presetClass="entr" presetSubtype="1"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slide(fromTop)">
                                      <p:cBhvr>
                                        <p:cTn id="20" dur="500"/>
                                        <p:tgtEl>
                                          <p:spTgt spid="2"/>
                                        </p:tgtEl>
                                      </p:cBhvr>
                                    </p:animEffect>
                                  </p:childTnLst>
                                </p:cTn>
                              </p:par>
                              <p:par>
                                <p:cTn id="21" presetID="12" presetClass="entr" presetSubtype="4"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slide(fromBottom)">
                                      <p:cBhvr>
                                        <p:cTn id="23" dur="500"/>
                                        <p:tgtEl>
                                          <p:spTgt spid="10"/>
                                        </p:tgtEl>
                                      </p:cBhvr>
                                    </p:animEffect>
                                  </p:childTnLst>
                                </p:cTn>
                              </p:par>
                              <p:par>
                                <p:cTn id="24" presetID="12" presetClass="entr" presetSubtype="4"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slide(fromBottom)">
                                      <p:cBhvr>
                                        <p:cTn id="26" dur="500"/>
                                        <p:tgtEl>
                                          <p:spTgt spid="15"/>
                                        </p:tgtEl>
                                      </p:cBhvr>
                                    </p:animEffect>
                                  </p:childTnLst>
                                </p:cTn>
                              </p:par>
                              <p:par>
                                <p:cTn id="27" presetID="12" presetClass="entr" presetSubtype="4"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slide(fromBottom)">
                                      <p:cBhvr>
                                        <p:cTn id="29" dur="500"/>
                                        <p:tgtEl>
                                          <p:spTgt spid="20"/>
                                        </p:tgtEl>
                                      </p:cBhvr>
                                    </p:animEffect>
                                  </p:childTnLst>
                                </p:cTn>
                              </p:par>
                              <p:par>
                                <p:cTn id="30" presetID="12" presetClass="entr" presetSubtype="4" fill="hold"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slide(fromBottom)">
                                      <p:cBhvr>
                                        <p:cTn id="32" dur="500"/>
                                        <p:tgtEl>
                                          <p:spTgt spid="31"/>
                                        </p:tgtEl>
                                      </p:cBhvr>
                                    </p:animEffect>
                                  </p:childTnLst>
                                </p:cTn>
                              </p:par>
                              <p:par>
                                <p:cTn id="33" presetID="12" presetClass="entr" presetSubtype="4"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slide(fromBottom)">
                                      <p:cBhvr>
                                        <p:cTn id="35" dur="500"/>
                                        <p:tgtEl>
                                          <p:spTgt spid="36"/>
                                        </p:tgtEl>
                                      </p:cBhvr>
                                    </p:animEffect>
                                  </p:childTnLst>
                                </p:cTn>
                              </p:par>
                            </p:childTnLst>
                          </p:cTn>
                        </p:par>
                        <p:par>
                          <p:cTn id="36" fill="hold">
                            <p:stCondLst>
                              <p:cond delay="500"/>
                            </p:stCondLst>
                            <p:childTnLst>
                              <p:par>
                                <p:cTn id="37" presetID="17" presetClass="entr" presetSubtype="10"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 calcmode="lin" valueType="num">
                                      <p:cBhvr>
                                        <p:cTn id="39" dur="500" fill="hold"/>
                                        <p:tgtEl>
                                          <p:spTgt spid="61"/>
                                        </p:tgtEl>
                                        <p:attrNameLst>
                                          <p:attrName>ppt_w</p:attrName>
                                        </p:attrNameLst>
                                      </p:cBhvr>
                                      <p:tavLst>
                                        <p:tav tm="0">
                                          <p:val>
                                            <p:fltVal val="0"/>
                                          </p:val>
                                        </p:tav>
                                        <p:tav tm="100000">
                                          <p:val>
                                            <p:strVal val="#ppt_w"/>
                                          </p:val>
                                        </p:tav>
                                      </p:tavLst>
                                    </p:anim>
                                    <p:anim calcmode="lin" valueType="num">
                                      <p:cBhvr>
                                        <p:cTn id="40" dur="500" fill="hold"/>
                                        <p:tgtEl>
                                          <p:spTgt spid="6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ldLvl="0" animBg="1"/>
      <p:bldP spid="61"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247140" y="1470422"/>
            <a:ext cx="1916113" cy="457200"/>
          </a:xfrm>
          <a:prstGeom prst="rect">
            <a:avLst/>
          </a:prstGeom>
          <a:solidFill>
            <a:srgbClr val="053454"/>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500" b="1"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rPr>
              <a:t>设立宏观经济目标</a:t>
            </a:r>
            <a:endParaRPr kumimoji="0" lang="zh-CN" altLang="en-US" sz="1500" b="1"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5" name="Rectangle 3"/>
          <p:cNvSpPr>
            <a:spLocks noChangeArrowheads="1"/>
          </p:cNvSpPr>
          <p:nvPr/>
        </p:nvSpPr>
        <p:spPr bwMode="auto">
          <a:xfrm>
            <a:off x="5884862" y="1542177"/>
            <a:ext cx="2137411" cy="457200"/>
          </a:xfrm>
          <a:prstGeom prst="rect">
            <a:avLst/>
          </a:prstGeom>
          <a:solidFill>
            <a:srgbClr val="053454"/>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1"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rPr>
              <a:t>订单竞标（普通、高档）</a:t>
            </a:r>
            <a:endParaRPr kumimoji="0" lang="zh-CN" altLang="en-US" sz="1400" b="1"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11" name="Rectangle 4"/>
          <p:cNvSpPr>
            <a:spLocks noChangeArrowheads="1"/>
          </p:cNvSpPr>
          <p:nvPr/>
        </p:nvSpPr>
        <p:spPr bwMode="auto">
          <a:xfrm>
            <a:off x="5884862" y="2288699"/>
            <a:ext cx="2137411" cy="457200"/>
          </a:xfrm>
          <a:prstGeom prst="rect">
            <a:avLst/>
          </a:prstGeom>
          <a:solidFill>
            <a:srgbClr val="053454"/>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5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原料、产成品采购等</a:t>
            </a:r>
            <a:endParaRPr kumimoji="0" lang="zh-CN" altLang="en-US" sz="15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endParaRPr>
          </a:p>
        </p:txBody>
      </p:sp>
      <p:sp>
        <p:nvSpPr>
          <p:cNvPr id="14" name="Rectangle 5"/>
          <p:cNvSpPr>
            <a:spLocks noChangeArrowheads="1"/>
          </p:cNvSpPr>
          <p:nvPr/>
        </p:nvSpPr>
        <p:spPr bwMode="auto">
          <a:xfrm>
            <a:off x="1263809" y="2216944"/>
            <a:ext cx="1916113" cy="457200"/>
          </a:xfrm>
          <a:prstGeom prst="rect">
            <a:avLst/>
          </a:prstGeom>
          <a:solidFill>
            <a:srgbClr val="053454"/>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5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关税、出口补贴设置</a:t>
            </a:r>
            <a:endParaRPr kumimoji="0" lang="zh-CN" altLang="en-US" sz="15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endParaRPr>
          </a:p>
        </p:txBody>
      </p:sp>
      <p:sp>
        <p:nvSpPr>
          <p:cNvPr id="15" name="Rectangle 6"/>
          <p:cNvSpPr>
            <a:spLocks noChangeArrowheads="1"/>
          </p:cNvSpPr>
          <p:nvPr/>
        </p:nvSpPr>
        <p:spPr bwMode="auto">
          <a:xfrm>
            <a:off x="5884862" y="2980452"/>
            <a:ext cx="2137411" cy="457200"/>
          </a:xfrm>
          <a:prstGeom prst="rect">
            <a:avLst/>
          </a:prstGeom>
          <a:solidFill>
            <a:srgbClr val="053454"/>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500" b="1"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rPr>
              <a:t>资金筹措</a:t>
            </a:r>
            <a:endParaRPr kumimoji="0" lang="zh-CN" altLang="en-US" sz="1500" b="1"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16" name="Rectangle 7"/>
          <p:cNvSpPr>
            <a:spLocks noChangeArrowheads="1"/>
          </p:cNvSpPr>
          <p:nvPr/>
        </p:nvSpPr>
        <p:spPr bwMode="auto">
          <a:xfrm>
            <a:off x="1263809" y="4415552"/>
            <a:ext cx="1916113" cy="457200"/>
          </a:xfrm>
          <a:prstGeom prst="rect">
            <a:avLst/>
          </a:prstGeom>
          <a:solidFill>
            <a:srgbClr val="053454"/>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5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财政政策</a:t>
            </a:r>
            <a:endParaRPr kumimoji="0" lang="zh-CN" altLang="en-US" sz="15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endParaRPr>
          </a:p>
        </p:txBody>
      </p:sp>
      <p:sp>
        <p:nvSpPr>
          <p:cNvPr id="28" name="Rectangle 8"/>
          <p:cNvSpPr>
            <a:spLocks noChangeArrowheads="1"/>
          </p:cNvSpPr>
          <p:nvPr/>
        </p:nvSpPr>
        <p:spPr bwMode="auto">
          <a:xfrm>
            <a:off x="5884862" y="3730546"/>
            <a:ext cx="2137411" cy="457200"/>
          </a:xfrm>
          <a:prstGeom prst="rect">
            <a:avLst/>
          </a:prstGeom>
          <a:solidFill>
            <a:srgbClr val="053454"/>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500" b="1"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rPr>
              <a:t>招募劳动力</a:t>
            </a:r>
            <a:endParaRPr kumimoji="0" lang="zh-CN" altLang="en-US" sz="1500" b="1"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29" name="Rectangle 9"/>
          <p:cNvSpPr>
            <a:spLocks noChangeArrowheads="1"/>
          </p:cNvSpPr>
          <p:nvPr/>
        </p:nvSpPr>
        <p:spPr bwMode="auto">
          <a:xfrm>
            <a:off x="1263809" y="2869486"/>
            <a:ext cx="1916113" cy="457200"/>
          </a:xfrm>
          <a:prstGeom prst="rect">
            <a:avLst/>
          </a:prstGeom>
          <a:solidFill>
            <a:srgbClr val="053454"/>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5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汇率与货币政策</a:t>
            </a:r>
            <a:endParaRPr kumimoji="0" lang="zh-CN" altLang="en-US" sz="15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endParaRPr>
          </a:p>
        </p:txBody>
      </p:sp>
      <p:sp>
        <p:nvSpPr>
          <p:cNvPr id="30" name="Rectangle 10"/>
          <p:cNvSpPr>
            <a:spLocks noChangeArrowheads="1"/>
          </p:cNvSpPr>
          <p:nvPr/>
        </p:nvSpPr>
        <p:spPr bwMode="auto">
          <a:xfrm>
            <a:off x="5884862" y="4422299"/>
            <a:ext cx="2137411" cy="457200"/>
          </a:xfrm>
          <a:prstGeom prst="rect">
            <a:avLst/>
          </a:prstGeom>
          <a:solidFill>
            <a:srgbClr val="053454"/>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500" b="1"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rPr>
              <a:t>订单生产、订单交付</a:t>
            </a:r>
            <a:endParaRPr kumimoji="0" lang="zh-CN" altLang="en-US" sz="1500" b="1"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33" name="Rectangle 11"/>
          <p:cNvSpPr>
            <a:spLocks noChangeArrowheads="1"/>
          </p:cNvSpPr>
          <p:nvPr/>
        </p:nvSpPr>
        <p:spPr bwMode="auto">
          <a:xfrm>
            <a:off x="1262864" y="3561080"/>
            <a:ext cx="1924202" cy="605155"/>
          </a:xfrm>
          <a:prstGeom prst="rect">
            <a:avLst/>
          </a:prstGeom>
          <a:solidFill>
            <a:srgbClr val="053454"/>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5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要素跨国流动政策</a:t>
            </a:r>
            <a:endParaRPr kumimoji="0" lang="zh-CN" altLang="en-US" sz="15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5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a:t>
            </a:r>
            <a:r>
              <a:rPr lang="zh-CN" altLang="en-US" sz="1500" b="1" noProof="0" dirty="0">
                <a:solidFill>
                  <a:schemeClr val="bg1"/>
                </a:solidFill>
                <a:latin typeface="微软雅黑" panose="020B0503020204020204" charset="-122"/>
                <a:ea typeface="微软雅黑" panose="020B0503020204020204" charset="-122"/>
              </a:rPr>
              <a:t>劳动力</a:t>
            </a:r>
            <a:r>
              <a:rPr kumimoji="0" lang="zh-CN" altLang="en-US" sz="15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、技术）</a:t>
            </a:r>
            <a:endParaRPr kumimoji="0" lang="zh-CN" altLang="en-US" sz="15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endParaRPr>
          </a:p>
        </p:txBody>
      </p:sp>
      <p:sp>
        <p:nvSpPr>
          <p:cNvPr id="34" name="Text Box 12"/>
          <p:cNvSpPr txBox="1"/>
          <p:nvPr/>
        </p:nvSpPr>
        <p:spPr>
          <a:xfrm>
            <a:off x="760413" y="1822847"/>
            <a:ext cx="459740" cy="2641997"/>
          </a:xfrm>
          <a:prstGeom prst="rect">
            <a:avLst/>
          </a:prstGeom>
          <a:noFill/>
          <a:ln w="9525">
            <a:noFill/>
          </a:ln>
          <a:effectLst>
            <a:outerShdw dist="17961" dir="2699999" algn="ctr" rotWithShape="0">
              <a:srgbClr val="99030E"/>
            </a:outerShdw>
          </a:effectLst>
        </p:spPr>
        <p:txBody>
          <a:bodyPr vert="eaVert" anchor="t">
            <a:spAutoFit/>
          </a:bodyPr>
          <a:lstStyle/>
          <a:p>
            <a:pPr algn="dist">
              <a:spcBef>
                <a:spcPct val="50000"/>
              </a:spcBef>
            </a:pPr>
            <a:r>
              <a:rPr lang="zh-CN" altLang="en-US" sz="1800" dirty="0">
                <a:solidFill>
                  <a:schemeClr val="tx1"/>
                </a:solidFill>
                <a:latin typeface="华文中宋" panose="02010600040101010101" charset="-122"/>
                <a:ea typeface="华文中宋" panose="02010600040101010101" charset="-122"/>
              </a:rPr>
              <a:t>政府运营</a:t>
            </a:r>
            <a:endParaRPr lang="zh-CN" altLang="en-US" sz="1800" dirty="0">
              <a:solidFill>
                <a:schemeClr val="tx1"/>
              </a:solidFill>
              <a:latin typeface="华文中宋" panose="02010600040101010101" charset="-122"/>
              <a:ea typeface="华文中宋" panose="02010600040101010101" charset="-122"/>
            </a:endParaRPr>
          </a:p>
        </p:txBody>
      </p:sp>
      <p:sp>
        <p:nvSpPr>
          <p:cNvPr id="35" name="Text Box 13"/>
          <p:cNvSpPr txBox="1"/>
          <p:nvPr/>
        </p:nvSpPr>
        <p:spPr>
          <a:xfrm>
            <a:off x="8065929" y="1837452"/>
            <a:ext cx="459740" cy="2641997"/>
          </a:xfrm>
          <a:prstGeom prst="rect">
            <a:avLst/>
          </a:prstGeom>
          <a:noFill/>
          <a:ln w="9525">
            <a:noFill/>
          </a:ln>
          <a:effectLst>
            <a:outerShdw dist="17961" dir="2699999" algn="ctr" rotWithShape="0">
              <a:srgbClr val="99030E"/>
            </a:outerShdw>
          </a:effectLst>
        </p:spPr>
        <p:txBody>
          <a:bodyPr vert="eaVert" anchor="t">
            <a:spAutoFit/>
          </a:bodyPr>
          <a:lstStyle/>
          <a:p>
            <a:pPr algn="dist">
              <a:spcBef>
                <a:spcPct val="50000"/>
              </a:spcBef>
            </a:pPr>
            <a:r>
              <a:rPr lang="zh-CN" altLang="en-US" sz="1800" dirty="0">
                <a:solidFill>
                  <a:schemeClr val="tx1"/>
                </a:solidFill>
                <a:latin typeface="华文中宋" panose="02010600040101010101" charset="-122"/>
                <a:ea typeface="华文中宋" panose="02010600040101010101" charset="-122"/>
              </a:rPr>
              <a:t>厂商运营</a:t>
            </a:r>
            <a:endParaRPr lang="zh-CN" altLang="en-US" sz="1800" dirty="0">
              <a:solidFill>
                <a:schemeClr val="tx1"/>
              </a:solidFill>
              <a:latin typeface="华文中宋" panose="02010600040101010101" charset="-122"/>
              <a:ea typeface="华文中宋" panose="02010600040101010101" charset="-122"/>
            </a:endParaRPr>
          </a:p>
        </p:txBody>
      </p:sp>
      <p:sp>
        <p:nvSpPr>
          <p:cNvPr id="60" name="Line 22"/>
          <p:cNvSpPr>
            <a:spLocks noChangeShapeType="1"/>
          </p:cNvSpPr>
          <p:nvPr/>
        </p:nvSpPr>
        <p:spPr bwMode="auto">
          <a:xfrm>
            <a:off x="6868319" y="1999377"/>
            <a:ext cx="0" cy="285750"/>
          </a:xfrm>
          <a:prstGeom prst="line">
            <a:avLst/>
          </a:prstGeom>
          <a:solidFill>
            <a:srgbClr val="053454"/>
          </a:solidFill>
          <a:ln w="9525">
            <a:solidFill>
              <a:schemeClr val="tx1"/>
            </a:solidFill>
            <a:round/>
            <a:tailEnd type="triangle" w="med" len="med"/>
          </a:ln>
          <a:effectLst>
            <a:outerShdw dist="17961" dir="2700000" algn="ctr" rotWithShape="0">
              <a:schemeClr val="tx1">
                <a:gamma/>
                <a:shade val="60000"/>
                <a:invGamma/>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1"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61" name="Line 25"/>
          <p:cNvSpPr>
            <a:spLocks noChangeShapeType="1"/>
          </p:cNvSpPr>
          <p:nvPr/>
        </p:nvSpPr>
        <p:spPr bwMode="auto">
          <a:xfrm>
            <a:off x="6868319" y="4187746"/>
            <a:ext cx="1350" cy="232172"/>
          </a:xfrm>
          <a:prstGeom prst="line">
            <a:avLst/>
          </a:prstGeom>
          <a:solidFill>
            <a:srgbClr val="053454"/>
          </a:solidFill>
          <a:ln w="9525">
            <a:solidFill>
              <a:schemeClr val="tx1"/>
            </a:solidFill>
            <a:round/>
            <a:tailEnd type="triangle" w="med" len="med"/>
          </a:ln>
          <a:effectLst>
            <a:outerShdw dist="17961" dir="2700000" algn="ctr" rotWithShape="0">
              <a:schemeClr val="tx1">
                <a:gamma/>
                <a:shade val="60000"/>
                <a:invGamma/>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1"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62" name="Line 26"/>
          <p:cNvSpPr>
            <a:spLocks noChangeShapeType="1"/>
          </p:cNvSpPr>
          <p:nvPr/>
        </p:nvSpPr>
        <p:spPr bwMode="auto">
          <a:xfrm>
            <a:off x="2317909" y="1927622"/>
            <a:ext cx="0" cy="285750"/>
          </a:xfrm>
          <a:prstGeom prst="line">
            <a:avLst/>
          </a:prstGeom>
          <a:solidFill>
            <a:srgbClr val="053454"/>
          </a:solidFill>
          <a:ln w="9525">
            <a:solidFill>
              <a:schemeClr val="tx1"/>
            </a:solidFill>
            <a:round/>
            <a:tailEnd type="triangle" w="med" len="med"/>
          </a:ln>
          <a:effectLst>
            <a:outerShdw dist="17961" dir="2700000" algn="ctr" rotWithShape="0">
              <a:schemeClr val="tx1">
                <a:gamma/>
                <a:shade val="60000"/>
                <a:invGamma/>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1"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64" name="Line 28"/>
          <p:cNvSpPr>
            <a:spLocks noChangeShapeType="1"/>
          </p:cNvSpPr>
          <p:nvPr/>
        </p:nvSpPr>
        <p:spPr bwMode="auto">
          <a:xfrm flipV="1">
            <a:off x="3605530" y="3138170"/>
            <a:ext cx="1889760" cy="1397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1"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70" name="Line 25"/>
          <p:cNvSpPr>
            <a:spLocks noChangeShapeType="1"/>
          </p:cNvSpPr>
          <p:nvPr/>
        </p:nvSpPr>
        <p:spPr bwMode="auto">
          <a:xfrm>
            <a:off x="6856413" y="3475752"/>
            <a:ext cx="0" cy="232172"/>
          </a:xfrm>
          <a:prstGeom prst="line">
            <a:avLst/>
          </a:prstGeom>
          <a:solidFill>
            <a:srgbClr val="053454"/>
          </a:solidFill>
          <a:ln w="9525">
            <a:solidFill>
              <a:schemeClr val="tx1"/>
            </a:solidFill>
            <a:round/>
            <a:tailEnd type="triangle" w="med" len="med"/>
          </a:ln>
          <a:effectLst>
            <a:outerShdw dist="17961" dir="2700000" algn="ctr" rotWithShape="0">
              <a:schemeClr val="tx1">
                <a:gamma/>
                <a:shade val="60000"/>
                <a:invGamma/>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1"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71" name="Line 25"/>
          <p:cNvSpPr>
            <a:spLocks noChangeShapeType="1"/>
          </p:cNvSpPr>
          <p:nvPr/>
        </p:nvSpPr>
        <p:spPr bwMode="auto">
          <a:xfrm>
            <a:off x="6869510" y="2760186"/>
            <a:ext cx="1350" cy="230981"/>
          </a:xfrm>
          <a:prstGeom prst="line">
            <a:avLst/>
          </a:prstGeom>
          <a:solidFill>
            <a:srgbClr val="053454"/>
          </a:solidFill>
          <a:ln w="9525">
            <a:solidFill>
              <a:schemeClr val="tx1"/>
            </a:solidFill>
            <a:round/>
            <a:tailEnd type="triangle" w="med" len="med"/>
          </a:ln>
          <a:effectLst>
            <a:outerShdw dist="17961" dir="2700000" algn="ctr" rotWithShape="0">
              <a:schemeClr val="tx1">
                <a:gamma/>
                <a:shade val="60000"/>
                <a:invGamma/>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1"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72" name="矩形 71"/>
          <p:cNvSpPr/>
          <p:nvPr/>
        </p:nvSpPr>
        <p:spPr>
          <a:xfrm>
            <a:off x="131398" y="201150"/>
            <a:ext cx="3383280" cy="521970"/>
          </a:xfrm>
          <a:prstGeom prst="rect">
            <a:avLst/>
          </a:prstGeom>
          <a:noFill/>
        </p:spPr>
        <p:txBody>
          <a:bodyPr wrap="none">
            <a:spAutoFit/>
          </a:bodyPr>
          <a:lstStyle/>
          <a:p>
            <a:pPr algn="ctr"/>
            <a:r>
              <a:rPr lang="zh-CN" altLang="en-US" sz="2800" dirty="0">
                <a:solidFill>
                  <a:schemeClr val="bg1"/>
                </a:solidFill>
                <a:latin typeface="微软雅黑" panose="020B0503020204020204" charset="-122"/>
                <a:ea typeface="微软雅黑" panose="020B0503020204020204" charset="-122"/>
              </a:rPr>
              <a:t>运营流程是怎样的？</a:t>
            </a:r>
            <a:endParaRPr lang="zh-CN" altLang="en-US" sz="2800" dirty="0">
              <a:solidFill>
                <a:schemeClr val="bg1"/>
              </a:solidFill>
              <a:latin typeface="微软雅黑" panose="020B0503020204020204" charset="-122"/>
              <a:ea typeface="微软雅黑" panose="020B0503020204020204" charset="-122"/>
            </a:endParaRPr>
          </a:p>
        </p:txBody>
      </p:sp>
      <p:sp>
        <p:nvSpPr>
          <p:cNvPr id="73" name="Line 28"/>
          <p:cNvSpPr>
            <a:spLocks noChangeShapeType="1"/>
          </p:cNvSpPr>
          <p:nvPr/>
        </p:nvSpPr>
        <p:spPr bwMode="auto">
          <a:xfrm flipV="1">
            <a:off x="3589020" y="2475865"/>
            <a:ext cx="1889760" cy="1397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1"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74" name="Line 28"/>
          <p:cNvSpPr>
            <a:spLocks noChangeShapeType="1"/>
          </p:cNvSpPr>
          <p:nvPr/>
        </p:nvSpPr>
        <p:spPr bwMode="auto">
          <a:xfrm flipV="1">
            <a:off x="3660775" y="3839210"/>
            <a:ext cx="1831340" cy="40005"/>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1"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2" name="Rectangle 11"/>
          <p:cNvSpPr>
            <a:spLocks noChangeArrowheads="1"/>
          </p:cNvSpPr>
          <p:nvPr/>
        </p:nvSpPr>
        <p:spPr bwMode="auto">
          <a:xfrm>
            <a:off x="1244708" y="5210810"/>
            <a:ext cx="1934738" cy="513080"/>
          </a:xfrm>
          <a:prstGeom prst="rect">
            <a:avLst/>
          </a:prstGeom>
          <a:solidFill>
            <a:srgbClr val="053454"/>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500" b="1"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rPr>
              <a:t>国际收支数据统计</a:t>
            </a:r>
            <a:endParaRPr kumimoji="0" lang="zh-CN" altLang="en-US" sz="1500" b="1"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4" name="Line 28"/>
          <p:cNvSpPr>
            <a:spLocks noChangeShapeType="1"/>
          </p:cNvSpPr>
          <p:nvPr/>
        </p:nvSpPr>
        <p:spPr bwMode="auto">
          <a:xfrm flipV="1">
            <a:off x="3660775" y="4628515"/>
            <a:ext cx="1889760" cy="1397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350" b="1"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20496" name="Text Box 229"/>
          <p:cNvSpPr txBox="1"/>
          <p:nvPr/>
        </p:nvSpPr>
        <p:spPr>
          <a:xfrm>
            <a:off x="3787142" y="2154555"/>
            <a:ext cx="1474470" cy="368935"/>
          </a:xfrm>
          <a:prstGeom prst="rect">
            <a:avLst/>
          </a:prstGeom>
          <a:noFill/>
          <a:ln w="9525">
            <a:noFill/>
          </a:ln>
        </p:spPr>
        <p:txBody>
          <a:bodyPr wrap="none" lIns="0" tIns="0" rIns="0" bIns="0" anchor="t" anchorCtr="0">
            <a:spAutoFit/>
          </a:bodyPr>
          <a:lstStyle/>
          <a:p>
            <a:pPr algn="ctr" eaLnBrk="0" hangingPunct="0">
              <a:buFont typeface="Wingdings" panose="05000000000000000000" pitchFamily="2" charset="2"/>
            </a:pPr>
            <a:r>
              <a:rPr lang="zh-CN" altLang="en-US" sz="1500" b="1" noProof="0">
                <a:ln>
                  <a:noFill/>
                </a:ln>
                <a:solidFill>
                  <a:schemeClr val="tx1"/>
                </a:solidFill>
                <a:effectLst/>
                <a:uLnTx/>
                <a:uFillTx/>
                <a:latin typeface="微软雅黑" panose="020B0503020204020204" charset="-122"/>
                <a:ea typeface="微软雅黑" panose="020B0503020204020204" charset="-122"/>
                <a:sym typeface="Arial" panose="020B0604020202020204" pitchFamily="34" charset="0"/>
              </a:rPr>
              <a:t>影响进出口业务</a:t>
            </a:r>
            <a:r>
              <a:rPr lang="zh-CN" altLang="en-US" sz="1500" b="1" noProof="0">
                <a:ln>
                  <a:noFill/>
                </a:ln>
                <a:solidFill>
                  <a:schemeClr val="bg1"/>
                </a:solidFill>
                <a:effectLst/>
                <a:uLnTx/>
                <a:uFillTx/>
                <a:latin typeface="微软雅黑" panose="020B0503020204020204" charset="-122"/>
                <a:ea typeface="微软雅黑" panose="020B0503020204020204" charset="-122"/>
                <a:sym typeface="Arial" panose="020B0604020202020204" pitchFamily="34" charset="0"/>
              </a:rPr>
              <a:t> </a:t>
            </a:r>
            <a:r>
              <a:rPr lang="zh-CN" altLang="en-US" sz="2400" b="1" dirty="0">
                <a:latin typeface="Arial" panose="020B0604020202020204" pitchFamily="34" charset="0"/>
                <a:ea typeface="宋体" panose="02010600030101010101" pitchFamily="2" charset="-122"/>
                <a:sym typeface="Arial" panose="020B0604020202020204" pitchFamily="34" charset="0"/>
              </a:rPr>
              <a:t> </a:t>
            </a:r>
            <a:endParaRPr lang="ko-KR" altLang="en-US" sz="2400" b="1" dirty="0">
              <a:latin typeface="Arial" panose="020B0604020202020204" pitchFamily="34" charset="0"/>
              <a:ea typeface="宋体" panose="02010600030101010101" pitchFamily="2" charset="-122"/>
              <a:sym typeface="Arial" panose="020B0604020202020204" pitchFamily="34" charset="0"/>
            </a:endParaRPr>
          </a:p>
        </p:txBody>
      </p:sp>
      <p:sp>
        <p:nvSpPr>
          <p:cNvPr id="6" name="Text Box 229"/>
          <p:cNvSpPr txBox="1"/>
          <p:nvPr/>
        </p:nvSpPr>
        <p:spPr>
          <a:xfrm>
            <a:off x="3747137" y="2783840"/>
            <a:ext cx="1664970" cy="368935"/>
          </a:xfrm>
          <a:prstGeom prst="rect">
            <a:avLst/>
          </a:prstGeom>
          <a:noFill/>
          <a:ln w="9525">
            <a:noFill/>
          </a:ln>
        </p:spPr>
        <p:txBody>
          <a:bodyPr wrap="none" lIns="0" tIns="0" rIns="0" bIns="0" anchor="t" anchorCtr="0">
            <a:spAutoFit/>
          </a:bodyPr>
          <a:lstStyle/>
          <a:p>
            <a:pPr algn="ctr" eaLnBrk="0" hangingPunct="0">
              <a:buFont typeface="Wingdings" panose="05000000000000000000" pitchFamily="2" charset="2"/>
            </a:pPr>
            <a:r>
              <a:rPr lang="zh-CN" altLang="en-US" sz="1500" b="1" noProof="0">
                <a:ln>
                  <a:noFill/>
                </a:ln>
                <a:solidFill>
                  <a:schemeClr val="tx1"/>
                </a:solidFill>
                <a:effectLst/>
                <a:uLnTx/>
                <a:uFillTx/>
                <a:latin typeface="微软雅黑" panose="020B0503020204020204" charset="-122"/>
                <a:ea typeface="微软雅黑" panose="020B0503020204020204" charset="-122"/>
                <a:sym typeface="Arial" panose="020B0604020202020204" pitchFamily="34" charset="0"/>
              </a:rPr>
              <a:t>影响国际资本流动</a:t>
            </a:r>
            <a:r>
              <a:rPr lang="zh-CN" altLang="en-US" sz="1500" b="1" noProof="0">
                <a:ln>
                  <a:noFill/>
                </a:ln>
                <a:solidFill>
                  <a:schemeClr val="bg1"/>
                </a:solidFill>
                <a:effectLst/>
                <a:uLnTx/>
                <a:uFillTx/>
                <a:latin typeface="微软雅黑" panose="020B0503020204020204" charset="-122"/>
                <a:ea typeface="微软雅黑" panose="020B0503020204020204" charset="-122"/>
                <a:sym typeface="Arial" panose="020B0604020202020204" pitchFamily="34" charset="0"/>
              </a:rPr>
              <a:t> </a:t>
            </a:r>
            <a:r>
              <a:rPr lang="zh-CN" altLang="en-US" sz="2400" b="1" dirty="0">
                <a:latin typeface="Arial" panose="020B0604020202020204" pitchFamily="34" charset="0"/>
                <a:ea typeface="宋体" panose="02010600030101010101" pitchFamily="2" charset="-122"/>
                <a:sym typeface="Arial" panose="020B0604020202020204" pitchFamily="34" charset="0"/>
              </a:rPr>
              <a:t> </a:t>
            </a:r>
            <a:endParaRPr lang="ko-KR" altLang="en-US" sz="2400" b="1" dirty="0">
              <a:latin typeface="Arial" panose="020B0604020202020204" pitchFamily="34" charset="0"/>
              <a:ea typeface="宋体" panose="02010600030101010101" pitchFamily="2" charset="-122"/>
              <a:sym typeface="Arial" panose="020B0604020202020204" pitchFamily="34" charset="0"/>
            </a:endParaRPr>
          </a:p>
        </p:txBody>
      </p:sp>
      <p:sp>
        <p:nvSpPr>
          <p:cNvPr id="7" name="Text Box 229"/>
          <p:cNvSpPr txBox="1"/>
          <p:nvPr/>
        </p:nvSpPr>
        <p:spPr>
          <a:xfrm>
            <a:off x="3635377" y="3484880"/>
            <a:ext cx="1855470" cy="368935"/>
          </a:xfrm>
          <a:prstGeom prst="rect">
            <a:avLst/>
          </a:prstGeom>
          <a:noFill/>
          <a:ln w="9525">
            <a:noFill/>
          </a:ln>
        </p:spPr>
        <p:txBody>
          <a:bodyPr wrap="none" lIns="0" tIns="0" rIns="0" bIns="0" anchor="t" anchorCtr="0">
            <a:spAutoFit/>
          </a:bodyPr>
          <a:lstStyle/>
          <a:p>
            <a:pPr algn="ctr" eaLnBrk="0" hangingPunct="0">
              <a:buFont typeface="Wingdings" panose="05000000000000000000" pitchFamily="2" charset="2"/>
            </a:pPr>
            <a:r>
              <a:rPr lang="zh-CN" altLang="en-US" sz="1500" b="1" noProof="0">
                <a:ln>
                  <a:noFill/>
                </a:ln>
                <a:solidFill>
                  <a:schemeClr val="tx1"/>
                </a:solidFill>
                <a:effectLst/>
                <a:uLnTx/>
                <a:uFillTx/>
                <a:latin typeface="微软雅黑" panose="020B0503020204020204" charset="-122"/>
                <a:ea typeface="微软雅黑" panose="020B0503020204020204" charset="-122"/>
                <a:sym typeface="Arial" panose="020B0604020202020204" pitchFamily="34" charset="0"/>
              </a:rPr>
              <a:t>影响国际劳动力流动</a:t>
            </a:r>
            <a:r>
              <a:rPr lang="zh-CN" altLang="en-US" sz="1500" b="1" noProof="0">
                <a:ln>
                  <a:noFill/>
                </a:ln>
                <a:solidFill>
                  <a:schemeClr val="bg1"/>
                </a:solidFill>
                <a:effectLst/>
                <a:uLnTx/>
                <a:uFillTx/>
                <a:latin typeface="微软雅黑" panose="020B0503020204020204" charset="-122"/>
                <a:ea typeface="微软雅黑" panose="020B0503020204020204" charset="-122"/>
                <a:sym typeface="Arial" panose="020B0604020202020204" pitchFamily="34" charset="0"/>
              </a:rPr>
              <a:t> </a:t>
            </a:r>
            <a:r>
              <a:rPr lang="zh-CN" altLang="en-US" sz="2400" b="1" dirty="0">
                <a:latin typeface="Arial" panose="020B0604020202020204" pitchFamily="34" charset="0"/>
                <a:ea typeface="宋体" panose="02010600030101010101" pitchFamily="2" charset="-122"/>
                <a:sym typeface="Arial" panose="020B0604020202020204" pitchFamily="34" charset="0"/>
              </a:rPr>
              <a:t> </a:t>
            </a:r>
            <a:endParaRPr lang="ko-KR" altLang="en-US" sz="2400" b="1" dirty="0">
              <a:latin typeface="Arial" panose="020B0604020202020204" pitchFamily="34" charset="0"/>
              <a:ea typeface="宋体" panose="02010600030101010101" pitchFamily="2" charset="-122"/>
              <a:sym typeface="Arial" panose="020B0604020202020204" pitchFamily="34" charset="0"/>
            </a:endParaRPr>
          </a:p>
        </p:txBody>
      </p:sp>
      <p:sp>
        <p:nvSpPr>
          <p:cNvPr id="10" name="Text Box 229"/>
          <p:cNvSpPr txBox="1"/>
          <p:nvPr/>
        </p:nvSpPr>
        <p:spPr>
          <a:xfrm>
            <a:off x="4111627" y="4274185"/>
            <a:ext cx="902970" cy="368935"/>
          </a:xfrm>
          <a:prstGeom prst="rect">
            <a:avLst/>
          </a:prstGeom>
          <a:noFill/>
          <a:ln w="9525">
            <a:noFill/>
          </a:ln>
        </p:spPr>
        <p:txBody>
          <a:bodyPr wrap="none" lIns="0" tIns="0" rIns="0" bIns="0" anchor="t" anchorCtr="0">
            <a:spAutoFit/>
          </a:bodyPr>
          <a:lstStyle/>
          <a:p>
            <a:pPr algn="ctr" eaLnBrk="0" hangingPunct="0">
              <a:buFont typeface="Wingdings" panose="05000000000000000000" pitchFamily="2" charset="2"/>
            </a:pPr>
            <a:r>
              <a:rPr lang="zh-CN" altLang="en-US" sz="1500" b="1" noProof="0" dirty="0">
                <a:ln>
                  <a:noFill/>
                </a:ln>
                <a:solidFill>
                  <a:schemeClr val="tx1"/>
                </a:solidFill>
                <a:effectLst/>
                <a:uLnTx/>
                <a:uFillTx/>
                <a:latin typeface="微软雅黑" panose="020B0503020204020204" charset="-122"/>
                <a:ea typeface="微软雅黑" panose="020B0503020204020204" charset="-122"/>
                <a:sym typeface="Arial" panose="020B0604020202020204" pitchFamily="34" charset="0"/>
              </a:rPr>
              <a:t>刺激生产</a:t>
            </a:r>
            <a:r>
              <a:rPr lang="zh-CN" altLang="en-US" sz="1500" b="1" noProof="0" dirty="0">
                <a:ln>
                  <a:noFill/>
                </a:ln>
                <a:solidFill>
                  <a:schemeClr val="bg1"/>
                </a:solidFill>
                <a:effectLst/>
                <a:uLnTx/>
                <a:uFillTx/>
                <a:latin typeface="微软雅黑" panose="020B0503020204020204" charset="-122"/>
                <a:ea typeface="微软雅黑" panose="020B0503020204020204" charset="-122"/>
                <a:sym typeface="Arial" panose="020B0604020202020204" pitchFamily="34" charset="0"/>
              </a:rPr>
              <a:t> </a:t>
            </a:r>
            <a:r>
              <a:rPr lang="zh-CN" altLang="en-US" sz="2400" b="1" dirty="0">
                <a:latin typeface="Arial" panose="020B0604020202020204" pitchFamily="34" charset="0"/>
                <a:ea typeface="宋体" panose="02010600030101010101" pitchFamily="2" charset="-122"/>
                <a:sym typeface="Arial" panose="020B0604020202020204" pitchFamily="34" charset="0"/>
              </a:rPr>
              <a:t> </a:t>
            </a:r>
            <a:endParaRPr lang="ko-KR" altLang="en-US" sz="2400" b="1" dirty="0">
              <a:latin typeface="Arial" panose="020B0604020202020204" pitchFamily="34" charset="0"/>
              <a:ea typeface="宋体" panose="02010600030101010101" pitchFamily="2" charset="-122"/>
              <a:sym typeface="Arial" panose="020B0604020202020204" pitchFamily="34" charset="0"/>
            </a:endParaRPr>
          </a:p>
        </p:txBody>
      </p:sp>
      <p:cxnSp>
        <p:nvCxnSpPr>
          <p:cNvPr id="12" name="直接箭头连接符 11"/>
          <p:cNvCxnSpPr/>
          <p:nvPr/>
        </p:nvCxnSpPr>
        <p:spPr>
          <a:xfrm flipH="1">
            <a:off x="3275965" y="1624965"/>
            <a:ext cx="483870" cy="381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sp>
        <p:nvSpPr>
          <p:cNvPr id="13" name="Text Box 229"/>
          <p:cNvSpPr txBox="1"/>
          <p:nvPr/>
        </p:nvSpPr>
        <p:spPr>
          <a:xfrm>
            <a:off x="3727450" y="1420495"/>
            <a:ext cx="1797050" cy="1061720"/>
          </a:xfrm>
          <a:prstGeom prst="rect">
            <a:avLst/>
          </a:prstGeom>
          <a:noFill/>
          <a:ln w="9525">
            <a:noFill/>
          </a:ln>
        </p:spPr>
        <p:txBody>
          <a:bodyPr wrap="square" lIns="0" tIns="0" rIns="0" bIns="0" anchor="t" anchorCtr="0">
            <a:spAutoFit/>
          </a:bodyPr>
          <a:lstStyle/>
          <a:p>
            <a:pPr algn="ctr" eaLnBrk="0" hangingPunct="0">
              <a:buFont typeface="Wingdings" panose="05000000000000000000" pitchFamily="2" charset="2"/>
            </a:pPr>
            <a:r>
              <a:rPr lang="zh-CN" altLang="en-US" sz="1500" b="1" noProof="0">
                <a:ln>
                  <a:noFill/>
                </a:ln>
                <a:effectLst/>
                <a:uLnTx/>
                <a:uFillTx/>
                <a:latin typeface="微软雅黑" panose="020B0503020204020204" charset="-122"/>
                <a:ea typeface="微软雅黑" panose="020B0503020204020204" charset="-122"/>
                <a:sym typeface="+mn-ea"/>
              </a:rPr>
              <a:t>国际收支平衡、经济增长、物价稳定、充分就业</a:t>
            </a:r>
            <a:endParaRPr lang="zh-CN" altLang="en-US" sz="1500" b="1" noProof="0">
              <a:ln>
                <a:noFill/>
              </a:ln>
              <a:effectLst/>
              <a:uLnTx/>
              <a:uFillTx/>
              <a:latin typeface="微软雅黑" panose="020B0503020204020204" charset="-122"/>
              <a:ea typeface="微软雅黑" panose="020B0503020204020204" charset="-122"/>
            </a:endParaRPr>
          </a:p>
          <a:p>
            <a:pPr algn="ctr" eaLnBrk="0" hangingPunct="0">
              <a:buFont typeface="Wingdings" panose="05000000000000000000" pitchFamily="2" charset="2"/>
            </a:pPr>
            <a:r>
              <a:rPr lang="zh-CN" altLang="en-US" sz="1500" b="1" noProof="0">
                <a:ln>
                  <a:noFill/>
                </a:ln>
                <a:solidFill>
                  <a:schemeClr val="bg1"/>
                </a:solidFill>
                <a:effectLst/>
                <a:uLnTx/>
                <a:uFillTx/>
                <a:latin typeface="微软雅黑" panose="020B0503020204020204" charset="-122"/>
                <a:ea typeface="微软雅黑" panose="020B0503020204020204" charset="-122"/>
                <a:sym typeface="Arial" panose="020B0604020202020204" pitchFamily="34" charset="0"/>
              </a:rPr>
              <a:t> </a:t>
            </a:r>
            <a:r>
              <a:rPr lang="zh-CN" altLang="en-US" sz="2400" b="1" dirty="0">
                <a:latin typeface="Arial" panose="020B0604020202020204" pitchFamily="34" charset="0"/>
                <a:ea typeface="宋体" panose="02010600030101010101" pitchFamily="2" charset="-122"/>
                <a:sym typeface="Arial" panose="020B0604020202020204" pitchFamily="34" charset="0"/>
              </a:rPr>
              <a:t> </a:t>
            </a:r>
            <a:endParaRPr lang="ko-KR" altLang="en-US" sz="2400" b="1" dirty="0">
              <a:latin typeface="Arial" panose="020B0604020202020204" pitchFamily="34" charset="0"/>
              <a:ea typeface="宋体" panose="02010600030101010101" pitchFamily="2"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blinds(horizontal)">
                                      <p:cBhvr>
                                        <p:cTn id="13" dur="500"/>
                                        <p:tgtEl>
                                          <p:spTgt spid="1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blinds(horizontal)">
                                      <p:cBhvr>
                                        <p:cTn id="16" dur="500"/>
                                        <p:tgtEl>
                                          <p:spTgt spid="29"/>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blinds(horizontal)">
                                      <p:cBhvr>
                                        <p:cTn id="19" dur="500"/>
                                        <p:tgtEl>
                                          <p:spTgt spid="33"/>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blinds(horizontal)">
                                      <p:cBhvr>
                                        <p:cTn id="22" dur="500"/>
                                        <p:tgtEl>
                                          <p:spTgt spid="34"/>
                                        </p:tgtEl>
                                      </p:cBhvr>
                                    </p:animEffect>
                                  </p:childTnLst>
                                </p:cTn>
                              </p:par>
                              <p:par>
                                <p:cTn id="23" presetID="3" presetClass="entr" presetSubtype="10" fill="hold" nodeType="with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blinds(horizontal)">
                                      <p:cBhvr>
                                        <p:cTn id="25" dur="500"/>
                                        <p:tgtEl>
                                          <p:spTgt spid="62"/>
                                        </p:tgtEl>
                                      </p:cBhvr>
                                    </p:animEffect>
                                  </p:childTnLst>
                                </p:cTn>
                              </p:par>
                              <p:par>
                                <p:cTn id="26" presetID="3" presetClass="entr" presetSubtype="10" fill="hold" nodeType="withEffect">
                                  <p:stCondLst>
                                    <p:cond delay="0"/>
                                  </p:stCondLst>
                                  <p:childTnLst>
                                    <p:set>
                                      <p:cBhvr>
                                        <p:cTn id="27" dur="1" fill="hold">
                                          <p:stCondLst>
                                            <p:cond delay="0"/>
                                          </p:stCondLst>
                                        </p:cTn>
                                        <p:tgtEl>
                                          <p:spTgt spid="64"/>
                                        </p:tgtEl>
                                        <p:attrNameLst>
                                          <p:attrName>style.visibility</p:attrName>
                                        </p:attrNameLst>
                                      </p:cBhvr>
                                      <p:to>
                                        <p:strVal val="visible"/>
                                      </p:to>
                                    </p:set>
                                    <p:animEffect transition="in" filter="blinds(horizontal)">
                                      <p:cBhvr>
                                        <p:cTn id="28" dur="500"/>
                                        <p:tgtEl>
                                          <p:spTgt spid="64"/>
                                        </p:tgtEl>
                                      </p:cBhvr>
                                    </p:animEffect>
                                  </p:childTnLst>
                                </p:cTn>
                              </p:par>
                              <p:par>
                                <p:cTn id="29" presetID="3" presetClass="entr" presetSubtype="10" fill="hold" nodeType="with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blinds(horizontal)">
                                      <p:cBhvr>
                                        <p:cTn id="31" dur="500"/>
                                        <p:tgtEl>
                                          <p:spTgt spid="73"/>
                                        </p:tgtEl>
                                      </p:cBhvr>
                                    </p:animEffect>
                                  </p:childTnLst>
                                </p:cTn>
                              </p:par>
                              <p:par>
                                <p:cTn id="32" presetID="3" presetClass="entr" presetSubtype="10" fill="hold" nodeType="with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blinds(horizontal)">
                                      <p:cBhvr>
                                        <p:cTn id="34" dur="500"/>
                                        <p:tgtEl>
                                          <p:spTgt spid="74"/>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blinds(horizontal)">
                                      <p:cBhvr>
                                        <p:cTn id="37" dur="500"/>
                                        <p:tgtEl>
                                          <p:spTgt spid="2"/>
                                        </p:tgtEl>
                                      </p:cBhvr>
                                    </p:animEffect>
                                  </p:childTnLst>
                                </p:cTn>
                              </p:par>
                              <p:par>
                                <p:cTn id="38" presetID="3" presetClass="entr" presetSubtype="10" fill="hold"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blinds(horizontal)">
                                      <p:cBhvr>
                                        <p:cTn id="4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4" grpId="0" bldLvl="0" animBg="1"/>
      <p:bldP spid="16" grpId="0" bldLvl="0" animBg="1"/>
      <p:bldP spid="29" grpId="0" bldLvl="0" animBg="1"/>
      <p:bldP spid="33" grpId="0" bldLvl="0" animBg="1"/>
      <p:bldP spid="34" grpId="0" bldLvl="0" animBg="1"/>
      <p:bldP spid="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直接连接符 5"/>
          <p:cNvSpPr/>
          <p:nvPr/>
        </p:nvSpPr>
        <p:spPr>
          <a:xfrm>
            <a:off x="1219200" y="1219200"/>
            <a:ext cx="7096125" cy="0"/>
          </a:xfrm>
          <a:prstGeom prst="line">
            <a:avLst/>
          </a:prstGeom>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7" name="任意多边形 6"/>
          <p:cNvSpPr/>
          <p:nvPr/>
        </p:nvSpPr>
        <p:spPr>
          <a:xfrm>
            <a:off x="609600" y="1752600"/>
            <a:ext cx="822325" cy="4241800"/>
          </a:xfrm>
          <a:custGeom>
            <a:avLst/>
            <a:gdLst>
              <a:gd name="connsiteX0" fmla="*/ 0 w 822267"/>
              <a:gd name="connsiteY0" fmla="*/ 0 h 4241742"/>
              <a:gd name="connsiteX1" fmla="*/ 822267 w 822267"/>
              <a:gd name="connsiteY1" fmla="*/ 0 h 4241742"/>
              <a:gd name="connsiteX2" fmla="*/ 822267 w 822267"/>
              <a:gd name="connsiteY2" fmla="*/ 4241742 h 4241742"/>
              <a:gd name="connsiteX3" fmla="*/ 0 w 822267"/>
              <a:gd name="connsiteY3" fmla="*/ 4241742 h 4241742"/>
              <a:gd name="connsiteX4" fmla="*/ 0 w 822267"/>
              <a:gd name="connsiteY4" fmla="*/ 0 h 4241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2267" h="4241742">
                <a:moveTo>
                  <a:pt x="0" y="0"/>
                </a:moveTo>
                <a:lnTo>
                  <a:pt x="822267" y="0"/>
                </a:lnTo>
                <a:lnTo>
                  <a:pt x="822267" y="4241742"/>
                </a:lnTo>
                <a:lnTo>
                  <a:pt x="0" y="424174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52400" tIns="152400" rIns="152400" bIns="152400"/>
          <a:lstStyle/>
          <a:p>
            <a:pPr marL="0" marR="0" lvl="0" indent="0" algn="l" defTabSz="1778000" rtl="0" eaLnBrk="1" fontAlgn="base" latinLnBrk="0" hangingPunct="1">
              <a:lnSpc>
                <a:spcPct val="90000"/>
              </a:lnSpc>
              <a:spcBef>
                <a:spcPct val="0"/>
              </a:spcBef>
              <a:spcAft>
                <a:spcPct val="35000"/>
              </a:spcAft>
              <a:buClrTx/>
              <a:buSzTx/>
              <a:buFontTx/>
              <a:buNone/>
              <a:defRPr/>
            </a:pPr>
            <a:r>
              <a:rPr kumimoji="0" lang="zh-CN" altLang="en-US" sz="3200" b="1" i="0" u="none" strike="noStrike" kern="1200" cap="none" spc="0" normalizeH="0" baseline="0" noProof="0">
                <a:ln>
                  <a:noFill/>
                </a:ln>
                <a:solidFill>
                  <a:srgbClr val="000000"/>
                </a:solidFill>
                <a:effectLst/>
                <a:uLnTx/>
                <a:uFillTx/>
                <a:latin typeface="+mn-lt"/>
                <a:ea typeface="宋体" panose="02010600030101010101" pitchFamily="2" charset="-122"/>
                <a:cs typeface="+mn-cs"/>
                <a:sym typeface="+mn-ea"/>
              </a:rPr>
              <a:t>运营规则 </a:t>
            </a:r>
            <a:endParaRPr kumimoji="0" lang="zh-CN" altLang="en-US" sz="3200" b="1" i="0" u="none" strike="noStrike" kern="1200" cap="none" spc="0" normalizeH="0" baseline="0" noProof="0">
              <a:ln>
                <a:noFill/>
              </a:ln>
              <a:solidFill>
                <a:srgbClr val="000000"/>
              </a:solidFill>
              <a:effectLst/>
              <a:uLnTx/>
              <a:uFillTx/>
              <a:latin typeface="+mn-lt"/>
              <a:ea typeface="宋体" panose="02010600030101010101" pitchFamily="2" charset="-122"/>
              <a:cs typeface="+mn-cs"/>
              <a:sym typeface="+mn-ea"/>
            </a:endParaRPr>
          </a:p>
        </p:txBody>
      </p:sp>
      <p:sp>
        <p:nvSpPr>
          <p:cNvPr id="8" name="任意多边形 7"/>
          <p:cNvSpPr/>
          <p:nvPr/>
        </p:nvSpPr>
        <p:spPr>
          <a:xfrm>
            <a:off x="2147888" y="1258888"/>
            <a:ext cx="5570538" cy="800100"/>
          </a:xfrm>
          <a:custGeom>
            <a:avLst/>
            <a:gdLst>
              <a:gd name="connsiteX0" fmla="*/ 0 w 5571012"/>
              <a:gd name="connsiteY0" fmla="*/ 0 h 799468"/>
              <a:gd name="connsiteX1" fmla="*/ 5571012 w 5571012"/>
              <a:gd name="connsiteY1" fmla="*/ 0 h 799468"/>
              <a:gd name="connsiteX2" fmla="*/ 5571012 w 5571012"/>
              <a:gd name="connsiteY2" fmla="*/ 799468 h 799468"/>
              <a:gd name="connsiteX3" fmla="*/ 0 w 5571012"/>
              <a:gd name="connsiteY3" fmla="*/ 799468 h 799468"/>
              <a:gd name="connsiteX4" fmla="*/ 0 w 5571012"/>
              <a:gd name="connsiteY4" fmla="*/ 0 h 799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12" h="799468">
                <a:moveTo>
                  <a:pt x="0" y="0"/>
                </a:moveTo>
                <a:lnTo>
                  <a:pt x="5571012" y="0"/>
                </a:lnTo>
                <a:lnTo>
                  <a:pt x="5571012" y="799468"/>
                </a:lnTo>
                <a:lnTo>
                  <a:pt x="0" y="79946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80010" tIns="80010" rIns="80010" bIns="80010"/>
          <a:lstStyle/>
          <a:p>
            <a:pPr marL="0" marR="0" lvl="0" indent="0" algn="l" defTabSz="933450" rtl="0" eaLnBrk="1" fontAlgn="base" latinLnBrk="0" hangingPunct="1">
              <a:lnSpc>
                <a:spcPct val="90000"/>
              </a:lnSpc>
              <a:spcBef>
                <a:spcPct val="0"/>
              </a:spcBef>
              <a:spcAft>
                <a:spcPct val="35000"/>
              </a:spcAft>
              <a:buClrTx/>
              <a:buSzTx/>
              <a:buFontTx/>
              <a:buNone/>
              <a:defRPr/>
            </a:pPr>
            <a:r>
              <a:rPr kumimoji="0" lang="zh-CN" altLang="en-US" sz="2100" b="1" i="0" u="none" strike="noStrike" kern="1200" cap="none" spc="0" normalizeH="0" baseline="0" noProof="0" dirty="0">
                <a:ln>
                  <a:noFill/>
                </a:ln>
                <a:solidFill>
                  <a:srgbClr val="000000"/>
                </a:solidFill>
                <a:effectLst/>
                <a:uLnTx/>
                <a:uFillTx/>
                <a:latin typeface="+mn-lt"/>
                <a:ea typeface="宋体" panose="02010600030101010101" pitchFamily="2" charset="-122"/>
                <a:cs typeface="+mn-cs"/>
                <a:sym typeface="+mn-ea"/>
              </a:rPr>
              <a:t>要素</a:t>
            </a:r>
            <a:r>
              <a:rPr lang="zh-CN" altLang="en-US" sz="2100" b="1" dirty="0">
                <a:solidFill>
                  <a:srgbClr val="000000"/>
                </a:solidFill>
                <a:ea typeface="宋体" panose="02010600030101010101" pitchFamily="2" charset="-122"/>
                <a:sym typeface="+mn-ea"/>
              </a:rPr>
              <a:t>禀赋与比较优势</a:t>
            </a:r>
            <a:r>
              <a:rPr kumimoji="0" lang="zh-CN" altLang="en-US" sz="2100" b="1" i="0" u="none" strike="noStrike" kern="1200" cap="none" spc="0" normalizeH="0" baseline="0" noProof="0" dirty="0">
                <a:ln>
                  <a:noFill/>
                </a:ln>
                <a:solidFill>
                  <a:srgbClr val="000000"/>
                </a:solidFill>
                <a:effectLst/>
                <a:uLnTx/>
                <a:uFillTx/>
                <a:latin typeface="+mn-lt"/>
                <a:ea typeface="宋体" panose="02010600030101010101" pitchFamily="2" charset="-122"/>
                <a:cs typeface="+mn-cs"/>
                <a:sym typeface="+mn-ea"/>
              </a:rPr>
              <a:t>：各国厂商类型与数量、劳动力系数</a:t>
            </a:r>
            <a:endParaRPr kumimoji="0" lang="zh-CN" altLang="en-US" sz="2100" b="0" i="0" u="none" strike="noStrike" kern="1200" cap="none" spc="0" normalizeH="0" baseline="0" noProof="0" dirty="0">
              <a:ln>
                <a:noFill/>
              </a:ln>
              <a:solidFill>
                <a:srgbClr val="000000"/>
              </a:solidFill>
              <a:effectLst/>
              <a:uLnTx/>
              <a:uFillTx/>
              <a:latin typeface="+mn-lt"/>
              <a:ea typeface="宋体" panose="02010600030101010101" pitchFamily="2" charset="-122"/>
              <a:cs typeface="+mn-cs"/>
              <a:sym typeface="+mn-ea"/>
            </a:endParaRPr>
          </a:p>
        </p:txBody>
      </p:sp>
      <p:sp>
        <p:nvSpPr>
          <p:cNvPr id="9" name="直接连接符 8"/>
          <p:cNvSpPr/>
          <p:nvPr/>
        </p:nvSpPr>
        <p:spPr>
          <a:xfrm>
            <a:off x="2041525" y="2058988"/>
            <a:ext cx="5676900" cy="0"/>
          </a:xfrm>
          <a:prstGeom prst="line">
            <a:avLst/>
          </a:prstGeom>
        </p:spPr>
        <p:style>
          <a:lnRef idx="2">
            <a:schemeClr val="accent1">
              <a:tint val="50000"/>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tx1">
              <a:hueOff val="0"/>
              <a:satOff val="0"/>
              <a:lumOff val="0"/>
              <a:alphaOff val="0"/>
            </a:schemeClr>
          </a:fontRef>
        </p:style>
      </p:sp>
      <p:sp>
        <p:nvSpPr>
          <p:cNvPr id="10" name="任意多边形 9"/>
          <p:cNvSpPr/>
          <p:nvPr/>
        </p:nvSpPr>
        <p:spPr>
          <a:xfrm>
            <a:off x="2147888" y="2098675"/>
            <a:ext cx="5570538" cy="800100"/>
          </a:xfrm>
          <a:custGeom>
            <a:avLst/>
            <a:gdLst>
              <a:gd name="connsiteX0" fmla="*/ 0 w 5571012"/>
              <a:gd name="connsiteY0" fmla="*/ 0 h 799468"/>
              <a:gd name="connsiteX1" fmla="*/ 5571012 w 5571012"/>
              <a:gd name="connsiteY1" fmla="*/ 0 h 799468"/>
              <a:gd name="connsiteX2" fmla="*/ 5571012 w 5571012"/>
              <a:gd name="connsiteY2" fmla="*/ 799468 h 799468"/>
              <a:gd name="connsiteX3" fmla="*/ 0 w 5571012"/>
              <a:gd name="connsiteY3" fmla="*/ 799468 h 799468"/>
              <a:gd name="connsiteX4" fmla="*/ 0 w 5571012"/>
              <a:gd name="connsiteY4" fmla="*/ 0 h 799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12" h="799468">
                <a:moveTo>
                  <a:pt x="0" y="0"/>
                </a:moveTo>
                <a:lnTo>
                  <a:pt x="5571012" y="0"/>
                </a:lnTo>
                <a:lnTo>
                  <a:pt x="5571012" y="799468"/>
                </a:lnTo>
                <a:lnTo>
                  <a:pt x="0" y="79946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80010" tIns="80010" rIns="80010" bIns="80010"/>
          <a:lstStyle/>
          <a:p>
            <a:pPr marL="0" marR="0" lvl="0" indent="0" algn="l" defTabSz="933450" rtl="0" eaLnBrk="1" fontAlgn="base" latinLnBrk="0" hangingPunct="1">
              <a:lnSpc>
                <a:spcPct val="90000"/>
              </a:lnSpc>
              <a:spcBef>
                <a:spcPct val="0"/>
              </a:spcBef>
              <a:spcAft>
                <a:spcPct val="35000"/>
              </a:spcAft>
              <a:buClrTx/>
              <a:buSzTx/>
              <a:buFontTx/>
              <a:buNone/>
              <a:defRPr/>
            </a:pPr>
            <a:r>
              <a:rPr kumimoji="0" lang="zh-CN" altLang="en-US" sz="2100" b="1" i="0" u="none" strike="noStrike" kern="1200" cap="none" spc="0" normalizeH="0" baseline="0" noProof="0" dirty="0">
                <a:ln>
                  <a:noFill/>
                </a:ln>
                <a:solidFill>
                  <a:srgbClr val="000000"/>
                </a:solidFill>
                <a:effectLst/>
                <a:uLnTx/>
                <a:uFillTx/>
                <a:latin typeface="+mn-lt"/>
                <a:ea typeface="宋体" panose="02010600030101010101" pitchFamily="2" charset="-122"/>
                <a:cs typeface="+mn-cs"/>
                <a:sym typeface="+mn-ea"/>
              </a:rPr>
              <a:t>关税与非关税壁垒：进出口关税与补贴、跨国生产、跨国采购 </a:t>
            </a:r>
            <a:endParaRPr kumimoji="0" lang="zh-CN" altLang="en-US" sz="2100" b="0" i="0" u="none" strike="noStrike" kern="1200" cap="none" spc="0" normalizeH="0" baseline="0" noProof="0" dirty="0">
              <a:ln>
                <a:noFill/>
              </a:ln>
              <a:solidFill>
                <a:srgbClr val="000000"/>
              </a:solidFill>
              <a:effectLst/>
              <a:uLnTx/>
              <a:uFillTx/>
              <a:latin typeface="+mn-lt"/>
              <a:ea typeface="宋体" panose="02010600030101010101" pitchFamily="2" charset="-122"/>
              <a:cs typeface="+mn-cs"/>
              <a:sym typeface="+mn-ea"/>
            </a:endParaRPr>
          </a:p>
        </p:txBody>
      </p:sp>
      <p:sp>
        <p:nvSpPr>
          <p:cNvPr id="11" name="直接连接符 10"/>
          <p:cNvSpPr/>
          <p:nvPr/>
        </p:nvSpPr>
        <p:spPr>
          <a:xfrm>
            <a:off x="2041525" y="2898775"/>
            <a:ext cx="5676900" cy="0"/>
          </a:xfrm>
          <a:prstGeom prst="line">
            <a:avLst/>
          </a:prstGeom>
        </p:spPr>
        <p:style>
          <a:lnRef idx="2">
            <a:schemeClr val="accent1">
              <a:tint val="50000"/>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tx1">
              <a:hueOff val="0"/>
              <a:satOff val="0"/>
              <a:lumOff val="0"/>
              <a:alphaOff val="0"/>
            </a:schemeClr>
          </a:fontRef>
        </p:style>
      </p:sp>
      <p:sp>
        <p:nvSpPr>
          <p:cNvPr id="12" name="任意多边形 11"/>
          <p:cNvSpPr/>
          <p:nvPr/>
        </p:nvSpPr>
        <p:spPr>
          <a:xfrm>
            <a:off x="2147888" y="2938463"/>
            <a:ext cx="5570538" cy="798513"/>
          </a:xfrm>
          <a:custGeom>
            <a:avLst/>
            <a:gdLst>
              <a:gd name="connsiteX0" fmla="*/ 0 w 5571012"/>
              <a:gd name="connsiteY0" fmla="*/ 0 h 799468"/>
              <a:gd name="connsiteX1" fmla="*/ 5571012 w 5571012"/>
              <a:gd name="connsiteY1" fmla="*/ 0 h 799468"/>
              <a:gd name="connsiteX2" fmla="*/ 5571012 w 5571012"/>
              <a:gd name="connsiteY2" fmla="*/ 799468 h 799468"/>
              <a:gd name="connsiteX3" fmla="*/ 0 w 5571012"/>
              <a:gd name="connsiteY3" fmla="*/ 799468 h 799468"/>
              <a:gd name="connsiteX4" fmla="*/ 0 w 5571012"/>
              <a:gd name="connsiteY4" fmla="*/ 0 h 799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12" h="799468">
                <a:moveTo>
                  <a:pt x="0" y="0"/>
                </a:moveTo>
                <a:lnTo>
                  <a:pt x="5571012" y="0"/>
                </a:lnTo>
                <a:lnTo>
                  <a:pt x="5571012" y="799468"/>
                </a:lnTo>
                <a:lnTo>
                  <a:pt x="0" y="79946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80010" tIns="80010" rIns="80010" bIns="80010"/>
          <a:lstStyle/>
          <a:p>
            <a:pPr marL="0" marR="0" lvl="0" indent="0" algn="l" defTabSz="933450" rtl="0" eaLnBrk="1" fontAlgn="base" latinLnBrk="0" hangingPunct="1">
              <a:lnSpc>
                <a:spcPct val="90000"/>
              </a:lnSpc>
              <a:spcBef>
                <a:spcPct val="0"/>
              </a:spcBef>
              <a:spcAft>
                <a:spcPct val="35000"/>
              </a:spcAft>
              <a:buClrTx/>
              <a:buSzTx/>
              <a:buFontTx/>
              <a:buNone/>
              <a:defRPr/>
            </a:pPr>
            <a:r>
              <a:rPr kumimoji="0" lang="zh-CN" altLang="en-US" sz="2100" b="1" i="0" u="none" strike="noStrike" kern="1200" cap="none" spc="0" normalizeH="0" baseline="0" noProof="0" dirty="0">
                <a:ln>
                  <a:noFill/>
                </a:ln>
                <a:solidFill>
                  <a:srgbClr val="000000"/>
                </a:solidFill>
                <a:effectLst/>
                <a:uLnTx/>
                <a:uFillTx/>
                <a:latin typeface="+mn-lt"/>
                <a:ea typeface="宋体" panose="02010600030101010101" pitchFamily="2" charset="-122"/>
                <a:cs typeface="+mn-cs"/>
                <a:sym typeface="+mn-ea"/>
              </a:rPr>
              <a:t>需求、技术变化与国际贸易：高档和普通订单、高档生产线转移、翻新改造生产线</a:t>
            </a:r>
            <a:endParaRPr kumimoji="0" lang="zh-CN" altLang="en-US" sz="2100" b="0" i="0" u="none" strike="noStrike" kern="1200" cap="none" spc="0" normalizeH="0" baseline="0" noProof="0" dirty="0">
              <a:ln>
                <a:noFill/>
              </a:ln>
              <a:solidFill>
                <a:srgbClr val="000000"/>
              </a:solidFill>
              <a:effectLst/>
              <a:uLnTx/>
              <a:uFillTx/>
              <a:latin typeface="+mn-lt"/>
              <a:ea typeface="宋体" panose="02010600030101010101" pitchFamily="2" charset="-122"/>
              <a:cs typeface="+mn-cs"/>
              <a:sym typeface="+mn-ea"/>
            </a:endParaRPr>
          </a:p>
        </p:txBody>
      </p:sp>
      <p:sp>
        <p:nvSpPr>
          <p:cNvPr id="13" name="直接连接符 12"/>
          <p:cNvSpPr/>
          <p:nvPr/>
        </p:nvSpPr>
        <p:spPr>
          <a:xfrm>
            <a:off x="2041525" y="3736975"/>
            <a:ext cx="5676900" cy="0"/>
          </a:xfrm>
          <a:prstGeom prst="line">
            <a:avLst/>
          </a:prstGeom>
        </p:spPr>
        <p:style>
          <a:lnRef idx="2">
            <a:schemeClr val="accent1">
              <a:tint val="50000"/>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tx1">
              <a:hueOff val="0"/>
              <a:satOff val="0"/>
              <a:lumOff val="0"/>
              <a:alphaOff val="0"/>
            </a:schemeClr>
          </a:fontRef>
        </p:style>
      </p:sp>
      <p:sp>
        <p:nvSpPr>
          <p:cNvPr id="14" name="任意多边形 13"/>
          <p:cNvSpPr/>
          <p:nvPr/>
        </p:nvSpPr>
        <p:spPr>
          <a:xfrm>
            <a:off x="2147888" y="3778250"/>
            <a:ext cx="5570538" cy="798513"/>
          </a:xfrm>
          <a:custGeom>
            <a:avLst/>
            <a:gdLst>
              <a:gd name="connsiteX0" fmla="*/ 0 w 5571012"/>
              <a:gd name="connsiteY0" fmla="*/ 0 h 799468"/>
              <a:gd name="connsiteX1" fmla="*/ 5571012 w 5571012"/>
              <a:gd name="connsiteY1" fmla="*/ 0 h 799468"/>
              <a:gd name="connsiteX2" fmla="*/ 5571012 w 5571012"/>
              <a:gd name="connsiteY2" fmla="*/ 799468 h 799468"/>
              <a:gd name="connsiteX3" fmla="*/ 0 w 5571012"/>
              <a:gd name="connsiteY3" fmla="*/ 799468 h 799468"/>
              <a:gd name="connsiteX4" fmla="*/ 0 w 5571012"/>
              <a:gd name="connsiteY4" fmla="*/ 0 h 799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12" h="799468">
                <a:moveTo>
                  <a:pt x="0" y="0"/>
                </a:moveTo>
                <a:lnTo>
                  <a:pt x="5571012" y="0"/>
                </a:lnTo>
                <a:lnTo>
                  <a:pt x="5571012" y="799468"/>
                </a:lnTo>
                <a:lnTo>
                  <a:pt x="0" y="79946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80010" tIns="80010" rIns="80010" bIns="80010"/>
          <a:lstStyle/>
          <a:p>
            <a:pPr marL="0" marR="0" lvl="0" indent="0" algn="l" defTabSz="933450" rtl="0" eaLnBrk="1" fontAlgn="base" latinLnBrk="0" hangingPunct="1">
              <a:lnSpc>
                <a:spcPct val="90000"/>
              </a:lnSpc>
              <a:spcBef>
                <a:spcPct val="0"/>
              </a:spcBef>
              <a:spcAft>
                <a:spcPct val="35000"/>
              </a:spcAft>
              <a:buClrTx/>
              <a:buSzTx/>
              <a:buFontTx/>
              <a:buNone/>
              <a:defRPr/>
            </a:pPr>
            <a:r>
              <a:rPr kumimoji="0" lang="zh-CN" altLang="en-US" sz="2100" b="1" i="0" u="none" strike="noStrike" kern="1200" cap="none" spc="0" normalizeH="0" baseline="0" noProof="0" dirty="0">
                <a:ln>
                  <a:noFill/>
                </a:ln>
                <a:solidFill>
                  <a:srgbClr val="000000"/>
                </a:solidFill>
                <a:effectLst/>
                <a:uLnTx/>
                <a:uFillTx/>
                <a:latin typeface="+mn-lt"/>
                <a:ea typeface="宋体" panose="02010600030101010101" pitchFamily="2" charset="-122"/>
                <a:cs typeface="+mn-cs"/>
                <a:sym typeface="+mn-ea"/>
              </a:rPr>
              <a:t>汇率、国际要素流动：固定与浮动汇率、跨国借贷、跨行业投资</a:t>
            </a:r>
            <a:endParaRPr kumimoji="0" lang="zh-CN" altLang="en-US" sz="2100" b="1" i="0" u="none" strike="noStrike" kern="1200" cap="none" spc="0" normalizeH="0" baseline="0" noProof="0" dirty="0">
              <a:ln>
                <a:noFill/>
              </a:ln>
              <a:solidFill>
                <a:srgbClr val="000000"/>
              </a:solidFill>
              <a:effectLst/>
              <a:uLnTx/>
              <a:uFillTx/>
              <a:latin typeface="+mn-lt"/>
              <a:ea typeface="宋体" panose="02010600030101010101" pitchFamily="2" charset="-122"/>
              <a:cs typeface="+mn-cs"/>
              <a:sym typeface="+mn-ea"/>
            </a:endParaRPr>
          </a:p>
        </p:txBody>
      </p:sp>
      <p:sp>
        <p:nvSpPr>
          <p:cNvPr id="15" name="直接连接符 14"/>
          <p:cNvSpPr/>
          <p:nvPr/>
        </p:nvSpPr>
        <p:spPr>
          <a:xfrm>
            <a:off x="2041525" y="4576763"/>
            <a:ext cx="5676900" cy="0"/>
          </a:xfrm>
          <a:prstGeom prst="line">
            <a:avLst/>
          </a:prstGeom>
        </p:spPr>
        <p:style>
          <a:lnRef idx="2">
            <a:schemeClr val="accent1">
              <a:tint val="50000"/>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tx1">
              <a:hueOff val="0"/>
              <a:satOff val="0"/>
              <a:lumOff val="0"/>
              <a:alphaOff val="0"/>
            </a:schemeClr>
          </a:fontRef>
        </p:style>
      </p:sp>
      <p:sp>
        <p:nvSpPr>
          <p:cNvPr id="16" name="任意多边形 15"/>
          <p:cNvSpPr/>
          <p:nvPr/>
        </p:nvSpPr>
        <p:spPr>
          <a:xfrm>
            <a:off x="2147888" y="4616450"/>
            <a:ext cx="5570538" cy="800100"/>
          </a:xfrm>
          <a:custGeom>
            <a:avLst/>
            <a:gdLst>
              <a:gd name="connsiteX0" fmla="*/ 0 w 5571012"/>
              <a:gd name="connsiteY0" fmla="*/ 0 h 799468"/>
              <a:gd name="connsiteX1" fmla="*/ 5571012 w 5571012"/>
              <a:gd name="connsiteY1" fmla="*/ 0 h 799468"/>
              <a:gd name="connsiteX2" fmla="*/ 5571012 w 5571012"/>
              <a:gd name="connsiteY2" fmla="*/ 799468 h 799468"/>
              <a:gd name="connsiteX3" fmla="*/ 0 w 5571012"/>
              <a:gd name="connsiteY3" fmla="*/ 799468 h 799468"/>
              <a:gd name="connsiteX4" fmla="*/ 0 w 5571012"/>
              <a:gd name="connsiteY4" fmla="*/ 0 h 799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12" h="799468">
                <a:moveTo>
                  <a:pt x="0" y="0"/>
                </a:moveTo>
                <a:lnTo>
                  <a:pt x="5571012" y="0"/>
                </a:lnTo>
                <a:lnTo>
                  <a:pt x="5571012" y="799468"/>
                </a:lnTo>
                <a:lnTo>
                  <a:pt x="0" y="79946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80010" tIns="80010" rIns="80010" bIns="80010"/>
          <a:lstStyle/>
          <a:p>
            <a:pPr marL="0" marR="0" lvl="0" indent="0" algn="l" defTabSz="933450" rtl="0" eaLnBrk="1" fontAlgn="base" latinLnBrk="0" hangingPunct="1">
              <a:lnSpc>
                <a:spcPct val="90000"/>
              </a:lnSpc>
              <a:spcBef>
                <a:spcPct val="0"/>
              </a:spcBef>
              <a:spcAft>
                <a:spcPct val="35000"/>
              </a:spcAft>
              <a:buClrTx/>
              <a:buSzTx/>
              <a:buFontTx/>
              <a:buNone/>
              <a:defRPr/>
            </a:pPr>
            <a:r>
              <a:rPr kumimoji="0" lang="zh-CN" altLang="en-US" sz="2100" b="1" i="0" u="none" strike="noStrike" kern="1200" cap="none" spc="0" normalizeH="0" baseline="0" noProof="0" dirty="0">
                <a:ln>
                  <a:noFill/>
                </a:ln>
                <a:solidFill>
                  <a:srgbClr val="000000"/>
                </a:solidFill>
                <a:effectLst/>
                <a:uLnTx/>
                <a:uFillTx/>
                <a:latin typeface="+mn-lt"/>
                <a:ea typeface="宋体" panose="02010600030101010101" pitchFamily="2" charset="-122"/>
                <a:cs typeface="+mn-cs"/>
                <a:sym typeface="+mn-ea"/>
              </a:rPr>
              <a:t>政府存在宏观调控：关税、货币政策和财政政策 </a:t>
            </a:r>
            <a:endParaRPr kumimoji="0" lang="zh-CN" altLang="en-US" sz="2100" b="0" i="0" u="none" strike="noStrike" kern="1200" cap="none" spc="0" normalizeH="0" baseline="0" noProof="0" dirty="0">
              <a:ln>
                <a:noFill/>
              </a:ln>
              <a:solidFill>
                <a:srgbClr val="000000"/>
              </a:solidFill>
              <a:effectLst/>
              <a:uLnTx/>
              <a:uFillTx/>
              <a:latin typeface="+mn-lt"/>
              <a:ea typeface="宋体" panose="02010600030101010101" pitchFamily="2" charset="-122"/>
              <a:cs typeface="+mn-cs"/>
              <a:sym typeface="+mn-ea"/>
            </a:endParaRPr>
          </a:p>
        </p:txBody>
      </p:sp>
      <p:sp>
        <p:nvSpPr>
          <p:cNvPr id="17" name="直接连接符 16"/>
          <p:cNvSpPr/>
          <p:nvPr/>
        </p:nvSpPr>
        <p:spPr>
          <a:xfrm>
            <a:off x="2041525" y="5416550"/>
            <a:ext cx="5676900" cy="0"/>
          </a:xfrm>
          <a:prstGeom prst="line">
            <a:avLst/>
          </a:prstGeom>
        </p:spPr>
        <p:style>
          <a:lnRef idx="2">
            <a:schemeClr val="accent1">
              <a:tint val="50000"/>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tx1">
              <a:hueOff val="0"/>
              <a:satOff val="0"/>
              <a:lumOff val="0"/>
              <a:alphaOff val="0"/>
            </a:schemeClr>
          </a:fontRef>
        </p:style>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1+#ppt_w/2"/>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6"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1+#ppt_w/2"/>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6"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1+#ppt_w/2"/>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AutoShape 2"/>
          <p:cNvSpPr>
            <a:spLocks noChangeArrowheads="1"/>
          </p:cNvSpPr>
          <p:nvPr/>
        </p:nvSpPr>
        <p:spPr bwMode="auto">
          <a:xfrm>
            <a:off x="6705600" y="949325"/>
            <a:ext cx="1754188" cy="1500188"/>
          </a:xfrm>
          <a:prstGeom prst="star5">
            <a:avLst/>
          </a:prstGeom>
          <a:solidFill>
            <a:srgbClr val="F9FF01"/>
          </a:solidFill>
          <a:ln w="6350">
            <a:solidFill>
              <a:srgbClr val="808080"/>
            </a:solidFill>
            <a:miter lim="800000"/>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660033"/>
                </a:solidFill>
                <a:effectLst/>
                <a:uLnTx/>
                <a:uFillTx/>
                <a:latin typeface="Times New Roman" panose="02020603050405020304" pitchFamily="18" charset="0"/>
                <a:ea typeface="黑体" panose="02010609060101010101" pitchFamily="49" charset="-122"/>
                <a:cs typeface="+mn-cs"/>
                <a:sym typeface="+mn-ea"/>
              </a:rPr>
              <a:t>第一阶段 </a:t>
            </a:r>
            <a:endParaRPr kumimoji="0" lang="zh-CN" altLang="en-US" sz="1800" b="1" i="0" u="none" strike="noStrike" kern="1200" cap="none" spc="0" normalizeH="0" baseline="0" noProof="0">
              <a:ln>
                <a:noFill/>
              </a:ln>
              <a:solidFill>
                <a:srgbClr val="660033"/>
              </a:solidFill>
              <a:effectLst/>
              <a:uLnTx/>
              <a:uFillTx/>
              <a:latin typeface="Times New Roman" panose="02020603050405020304" pitchFamily="18" charset="0"/>
              <a:ea typeface="黑体" panose="02010609060101010101" pitchFamily="49" charset="-122"/>
              <a:cs typeface="+mn-cs"/>
              <a:sym typeface="+mn-ea"/>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660033"/>
                </a:solidFill>
                <a:effectLst/>
                <a:uLnTx/>
                <a:uFillTx/>
                <a:latin typeface="Times New Roman" panose="02020603050405020304" pitchFamily="18" charset="0"/>
                <a:ea typeface="黑体" panose="02010609060101010101" pitchFamily="49" charset="-122"/>
                <a:cs typeface="+mn-cs"/>
                <a:sym typeface="+mn-ea"/>
              </a:rPr>
              <a:t>课程导入 </a:t>
            </a:r>
            <a:endParaRPr kumimoji="0" lang="zh-CN" altLang="en-US" sz="1800" b="0" i="0" u="none" strike="noStrike" kern="1200" cap="none" spc="0" normalizeH="0" baseline="0" noProof="0">
              <a:ln>
                <a:noFill/>
              </a:ln>
              <a:solidFill>
                <a:srgbClr val="660033"/>
              </a:solidFill>
              <a:effectLst/>
              <a:uLnTx/>
              <a:uFillTx/>
              <a:latin typeface="Times New Roman" panose="02020603050405020304" pitchFamily="18" charset="0"/>
              <a:ea typeface="黑体" panose="02010609060101010101" pitchFamily="49" charset="-122"/>
              <a:cs typeface="+mn-cs"/>
              <a:sym typeface="+mn-ea"/>
            </a:endParaRPr>
          </a:p>
        </p:txBody>
      </p:sp>
      <p:sp>
        <p:nvSpPr>
          <p:cNvPr id="7171" name="AutoShape 3"/>
          <p:cNvSpPr>
            <a:spLocks noChangeArrowheads="1"/>
          </p:cNvSpPr>
          <p:nvPr/>
        </p:nvSpPr>
        <p:spPr bwMode="auto">
          <a:xfrm>
            <a:off x="6705600" y="2249488"/>
            <a:ext cx="1827213" cy="1408113"/>
          </a:xfrm>
          <a:prstGeom prst="star5">
            <a:avLst/>
          </a:prstGeom>
          <a:solidFill>
            <a:srgbClr val="F9FF01"/>
          </a:solidFill>
          <a:ln w="6350">
            <a:solidFill>
              <a:srgbClr val="808080"/>
            </a:solidFill>
            <a:miter lim="800000"/>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660033"/>
                </a:solidFill>
                <a:effectLst/>
                <a:uLnTx/>
                <a:uFillTx/>
                <a:latin typeface="Times New Roman" panose="02020603050405020304" pitchFamily="18" charset="0"/>
                <a:ea typeface="黑体" panose="02010609060101010101" pitchFamily="49" charset="-122"/>
                <a:cs typeface="+mn-cs"/>
                <a:sym typeface="+mn-ea"/>
              </a:rPr>
              <a:t>第二阶段 </a:t>
            </a:r>
            <a:endParaRPr kumimoji="0" lang="zh-CN" altLang="en-US" sz="1800" b="1" i="0" u="none" strike="noStrike" kern="1200" cap="none" spc="0" normalizeH="0" baseline="0" noProof="0" dirty="0">
              <a:ln>
                <a:noFill/>
              </a:ln>
              <a:solidFill>
                <a:srgbClr val="660033"/>
              </a:solidFill>
              <a:effectLst/>
              <a:uLnTx/>
              <a:uFillTx/>
              <a:latin typeface="Times New Roman" panose="02020603050405020304" pitchFamily="18" charset="0"/>
              <a:ea typeface="黑体" panose="02010609060101010101" pitchFamily="49" charset="-122"/>
              <a:cs typeface="+mn-cs"/>
              <a:sym typeface="+mn-ea"/>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660033"/>
                </a:solidFill>
                <a:effectLst/>
                <a:uLnTx/>
                <a:uFillTx/>
                <a:latin typeface="Times New Roman" panose="02020603050405020304" pitchFamily="18" charset="0"/>
                <a:ea typeface="黑体" panose="02010609060101010101" pitchFamily="49" charset="-122"/>
                <a:cs typeface="+mn-cs"/>
                <a:sym typeface="+mn-ea"/>
              </a:rPr>
              <a:t>模拟经济运行 </a:t>
            </a:r>
            <a:endParaRPr kumimoji="0" lang="zh-CN" altLang="en-US" sz="1800" b="1" i="0" u="none" strike="noStrike" kern="1200" cap="none" spc="0" normalizeH="0" baseline="0" noProof="0" dirty="0">
              <a:ln>
                <a:noFill/>
              </a:ln>
              <a:solidFill>
                <a:srgbClr val="660033"/>
              </a:solidFill>
              <a:effectLst/>
              <a:uLnTx/>
              <a:uFillTx/>
              <a:latin typeface="Times New Roman" panose="02020603050405020304" pitchFamily="18" charset="0"/>
              <a:ea typeface="黑体" panose="02010609060101010101" pitchFamily="49" charset="-122"/>
              <a:cs typeface="+mn-cs"/>
              <a:sym typeface="+mn-ea"/>
            </a:endParaRPr>
          </a:p>
        </p:txBody>
      </p:sp>
      <p:sp>
        <p:nvSpPr>
          <p:cNvPr id="7172" name="AutoShape 4"/>
          <p:cNvSpPr>
            <a:spLocks noChangeArrowheads="1"/>
          </p:cNvSpPr>
          <p:nvPr/>
        </p:nvSpPr>
        <p:spPr bwMode="auto">
          <a:xfrm>
            <a:off x="6689725" y="3486150"/>
            <a:ext cx="1843088" cy="1500188"/>
          </a:xfrm>
          <a:prstGeom prst="star5">
            <a:avLst/>
          </a:prstGeom>
          <a:solidFill>
            <a:srgbClr val="F9FF01"/>
          </a:solidFill>
          <a:ln w="6350">
            <a:solidFill>
              <a:srgbClr val="808080"/>
            </a:solidFill>
            <a:miter lim="800000"/>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660033"/>
                </a:solidFill>
                <a:effectLst/>
                <a:uLnTx/>
                <a:uFillTx/>
                <a:latin typeface="Times New Roman" panose="02020603050405020304" pitchFamily="18" charset="0"/>
                <a:ea typeface="黑体" panose="02010609060101010101" pitchFamily="49" charset="-122"/>
                <a:cs typeface="+mn-cs"/>
                <a:sym typeface="+mn-ea"/>
              </a:rPr>
              <a:t>第三阶段 </a:t>
            </a:r>
            <a:endParaRPr kumimoji="0" lang="zh-CN" altLang="en-US" sz="1800" b="1" i="0" u="none" strike="noStrike" kern="1200" cap="none" spc="0" normalizeH="0" baseline="0" noProof="0" dirty="0">
              <a:ln>
                <a:noFill/>
              </a:ln>
              <a:solidFill>
                <a:srgbClr val="660033"/>
              </a:solidFill>
              <a:effectLst/>
              <a:uLnTx/>
              <a:uFillTx/>
              <a:latin typeface="Times New Roman" panose="02020603050405020304" pitchFamily="18" charset="0"/>
              <a:ea typeface="黑体" panose="02010609060101010101" pitchFamily="49" charset="-122"/>
              <a:cs typeface="+mn-cs"/>
              <a:sym typeface="+mn-ea"/>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660033"/>
                </a:solidFill>
                <a:effectLst/>
                <a:uLnTx/>
                <a:uFillTx/>
                <a:latin typeface="Times New Roman" panose="02020603050405020304" pitchFamily="18" charset="0"/>
                <a:ea typeface="黑体" panose="02010609060101010101" pitchFamily="49" charset="-122"/>
                <a:cs typeface="+mn-cs"/>
                <a:sym typeface="+mn-ea"/>
              </a:rPr>
              <a:t>经济知识分享 </a:t>
            </a:r>
            <a:endParaRPr kumimoji="0" lang="zh-CN" altLang="en-US" sz="1800" b="1" i="0" u="none" strike="noStrike" kern="1200" cap="none" spc="0" normalizeH="0" baseline="0" noProof="0" dirty="0">
              <a:ln>
                <a:noFill/>
              </a:ln>
              <a:solidFill>
                <a:srgbClr val="660033"/>
              </a:solidFill>
              <a:effectLst/>
              <a:uLnTx/>
              <a:uFillTx/>
              <a:latin typeface="Times New Roman" panose="02020603050405020304" pitchFamily="18" charset="0"/>
              <a:ea typeface="黑体" panose="02010609060101010101" pitchFamily="49" charset="-122"/>
              <a:cs typeface="+mn-cs"/>
              <a:sym typeface="+mn-ea"/>
            </a:endParaRPr>
          </a:p>
        </p:txBody>
      </p:sp>
      <p:sp>
        <p:nvSpPr>
          <p:cNvPr id="35844" name="Oval 5"/>
          <p:cNvSpPr/>
          <p:nvPr/>
        </p:nvSpPr>
        <p:spPr>
          <a:xfrm>
            <a:off x="1755775" y="1411288"/>
            <a:ext cx="1019175" cy="688975"/>
          </a:xfrm>
          <a:prstGeom prst="ellipse">
            <a:avLst/>
          </a:prstGeom>
          <a:gradFill rotWithShape="1">
            <a:gsLst>
              <a:gs pos="0">
                <a:srgbClr val="3399FF"/>
              </a:gs>
              <a:gs pos="100000">
                <a:srgbClr val="184776"/>
              </a:gs>
            </a:gsLst>
            <a:path path="shape">
              <a:fillToRect l="50000" t="50000" r="50000" b="50000"/>
            </a:path>
            <a:tileRect/>
          </a:gradFill>
          <a:ln w="6350" cap="flat" cmpd="sng">
            <a:solidFill>
              <a:srgbClr val="808080"/>
            </a:solidFill>
            <a:prstDash val="solid"/>
            <a:round/>
            <a:headEnd type="none" w="med" len="med"/>
            <a:tailEnd type="none" w="med" len="med"/>
          </a:ln>
        </p:spPr>
        <p:txBody>
          <a:bodyPr wrap="none" anchor="ctr" anchorCtr="0"/>
          <a:lstStyle/>
          <a:p>
            <a:pPr algn="ctr" eaLnBrk="0" hangingPunct="0">
              <a:buFont typeface="Wingdings" panose="05000000000000000000" pitchFamily="2" charset="2"/>
            </a:pPr>
            <a:r>
              <a:rPr lang="zh-CN" altLang="en-US" sz="2400" b="1" dirty="0">
                <a:solidFill>
                  <a:srgbClr val="F9FF01"/>
                </a:solidFill>
                <a:latin typeface="华文新魏" panose="02010800040101010101" pitchFamily="2" charset="-122"/>
                <a:ea typeface="华文新魏" panose="02010800040101010101" pitchFamily="2" charset="-122"/>
              </a:rPr>
              <a:t>分 组</a:t>
            </a:r>
            <a:endParaRPr lang="zh-CN" altLang="en-US" sz="2400" b="1" dirty="0">
              <a:solidFill>
                <a:srgbClr val="F9FF01"/>
              </a:solidFill>
              <a:latin typeface="华文新魏" panose="02010800040101010101" pitchFamily="2" charset="-122"/>
              <a:ea typeface="华文新魏" panose="02010800040101010101" pitchFamily="2" charset="-122"/>
            </a:endParaRPr>
          </a:p>
        </p:txBody>
      </p:sp>
      <p:sp>
        <p:nvSpPr>
          <p:cNvPr id="35845" name="Line 6"/>
          <p:cNvSpPr/>
          <p:nvPr/>
        </p:nvSpPr>
        <p:spPr>
          <a:xfrm>
            <a:off x="2824163" y="1755775"/>
            <a:ext cx="541337" cy="0"/>
          </a:xfrm>
          <a:prstGeom prst="line">
            <a:avLst/>
          </a:prstGeom>
          <a:ln w="44450" cap="flat" cmpd="sng">
            <a:solidFill>
              <a:srgbClr val="808080"/>
            </a:solidFill>
            <a:prstDash val="solid"/>
            <a:round/>
            <a:headEnd type="none" w="med" len="med"/>
            <a:tailEnd type="stealth" w="med" len="med"/>
          </a:ln>
        </p:spPr>
      </p:sp>
      <p:sp>
        <p:nvSpPr>
          <p:cNvPr id="35846" name="AutoShape 7"/>
          <p:cNvSpPr/>
          <p:nvPr/>
        </p:nvSpPr>
        <p:spPr>
          <a:xfrm>
            <a:off x="5148263" y="1430338"/>
            <a:ext cx="1295400" cy="671512"/>
          </a:xfrm>
          <a:prstGeom prst="roundRect">
            <a:avLst>
              <a:gd name="adj" fmla="val 16667"/>
            </a:avLst>
          </a:prstGeom>
          <a:noFill/>
          <a:ln w="6350" cap="flat" cmpd="sng">
            <a:solidFill>
              <a:schemeClr val="tx1"/>
            </a:solidFill>
            <a:prstDash val="solid"/>
            <a:round/>
            <a:headEnd type="none" w="med" len="med"/>
            <a:tailEnd type="none" w="med" len="med"/>
          </a:ln>
        </p:spPr>
        <p:txBody>
          <a:bodyPr wrap="none" anchor="ctr" anchorCtr="0"/>
          <a:lstStyle/>
          <a:p>
            <a:pPr algn="ctr" eaLnBrk="0" hangingPunct="0">
              <a:buFont typeface="Wingdings" panose="05000000000000000000" pitchFamily="2" charset="2"/>
            </a:pPr>
            <a:r>
              <a:rPr lang="zh-CN" altLang="en-US" sz="1600" b="1" dirty="0">
                <a:latin typeface="Times New Roman" panose="02020603050405020304" pitchFamily="18" charset="0"/>
                <a:ea typeface="黑体" panose="02010609060101010101" pitchFamily="49" charset="-122"/>
              </a:rPr>
              <a:t>学习</a:t>
            </a:r>
            <a:endParaRPr lang="zh-CN" altLang="en-US" sz="1600" b="1" dirty="0">
              <a:latin typeface="Times New Roman" panose="02020603050405020304" pitchFamily="18" charset="0"/>
              <a:ea typeface="黑体" panose="02010609060101010101" pitchFamily="49" charset="-122"/>
            </a:endParaRPr>
          </a:p>
          <a:p>
            <a:pPr algn="ctr" eaLnBrk="0" hangingPunct="0">
              <a:buFont typeface="Wingdings" panose="05000000000000000000" pitchFamily="2" charset="2"/>
            </a:pPr>
            <a:r>
              <a:rPr lang="zh-CN" altLang="en-US" sz="1600" b="1" dirty="0">
                <a:latin typeface="Times New Roman" panose="02020603050405020304" pitchFamily="18" charset="0"/>
                <a:ea typeface="黑体" panose="02010609060101010101" pitchFamily="49" charset="-122"/>
              </a:rPr>
              <a:t>运营规则 </a:t>
            </a:r>
            <a:endParaRPr lang="zh-CN" altLang="en-US" sz="1600" b="1" dirty="0">
              <a:latin typeface="Times New Roman" panose="02020603050405020304" pitchFamily="18" charset="0"/>
              <a:ea typeface="黑体" panose="02010609060101010101" pitchFamily="49" charset="-122"/>
            </a:endParaRPr>
          </a:p>
        </p:txBody>
      </p:sp>
      <p:sp>
        <p:nvSpPr>
          <p:cNvPr id="35847" name="AutoShape 8"/>
          <p:cNvSpPr/>
          <p:nvPr/>
        </p:nvSpPr>
        <p:spPr>
          <a:xfrm>
            <a:off x="3348038" y="1428750"/>
            <a:ext cx="1295400" cy="671513"/>
          </a:xfrm>
          <a:prstGeom prst="roundRect">
            <a:avLst>
              <a:gd name="adj" fmla="val 16667"/>
            </a:avLst>
          </a:prstGeom>
          <a:noFill/>
          <a:ln w="6350" cap="flat" cmpd="sng">
            <a:solidFill>
              <a:schemeClr val="tx1"/>
            </a:solidFill>
            <a:prstDash val="solid"/>
            <a:round/>
            <a:headEnd type="none" w="med" len="med"/>
            <a:tailEnd type="none" w="med" len="med"/>
          </a:ln>
        </p:spPr>
        <p:txBody>
          <a:bodyPr wrap="none" anchor="ctr" anchorCtr="0"/>
          <a:lstStyle/>
          <a:p>
            <a:pPr algn="ctr" eaLnBrk="0" hangingPunct="0">
              <a:buFont typeface="Wingdings" panose="05000000000000000000" pitchFamily="2" charset="2"/>
            </a:pPr>
            <a:r>
              <a:rPr lang="zh-CN" altLang="en-US" sz="1600" b="1" dirty="0">
                <a:latin typeface="Times New Roman" panose="02020603050405020304" pitchFamily="18" charset="0"/>
                <a:ea typeface="黑体" panose="02010609060101010101" pitchFamily="49" charset="-122"/>
              </a:rPr>
              <a:t>组建团队</a:t>
            </a:r>
            <a:endParaRPr lang="en-US" altLang="zh-CN" sz="1600" b="1" dirty="0">
              <a:latin typeface="Times New Roman" panose="02020603050405020304" pitchFamily="18" charset="0"/>
              <a:ea typeface="黑体" panose="02010609060101010101" pitchFamily="49" charset="-122"/>
            </a:endParaRPr>
          </a:p>
          <a:p>
            <a:pPr algn="ctr" eaLnBrk="0" hangingPunct="0">
              <a:buFont typeface="Wingdings" panose="05000000000000000000" pitchFamily="2" charset="2"/>
            </a:pPr>
            <a:r>
              <a:rPr lang="zh-CN" altLang="en-US" sz="1600" b="1" dirty="0">
                <a:latin typeface="Times New Roman" panose="02020603050405020304" pitchFamily="18" charset="0"/>
                <a:ea typeface="黑体" panose="02010609060101010101" pitchFamily="49" charset="-122"/>
              </a:rPr>
              <a:t>建立不同国家</a:t>
            </a:r>
            <a:endParaRPr lang="en-US" altLang="zh-CN" sz="1600" b="1" dirty="0">
              <a:latin typeface="Times New Roman" panose="02020603050405020304" pitchFamily="18" charset="0"/>
              <a:ea typeface="黑体" panose="02010609060101010101" pitchFamily="49" charset="-122"/>
            </a:endParaRPr>
          </a:p>
        </p:txBody>
      </p:sp>
      <p:sp>
        <p:nvSpPr>
          <p:cNvPr id="35848" name="Line 9"/>
          <p:cNvSpPr/>
          <p:nvPr/>
        </p:nvSpPr>
        <p:spPr>
          <a:xfrm>
            <a:off x="4622800" y="1789113"/>
            <a:ext cx="461963" cy="0"/>
          </a:xfrm>
          <a:prstGeom prst="line">
            <a:avLst/>
          </a:prstGeom>
          <a:ln w="44450" cap="flat" cmpd="sng">
            <a:solidFill>
              <a:schemeClr val="tx1"/>
            </a:solidFill>
            <a:prstDash val="solid"/>
            <a:round/>
            <a:headEnd type="none" w="med" len="med"/>
            <a:tailEnd type="stealth" w="med" len="med"/>
          </a:ln>
        </p:spPr>
      </p:sp>
      <p:sp>
        <p:nvSpPr>
          <p:cNvPr id="35849" name="AutoShape 10"/>
          <p:cNvSpPr/>
          <p:nvPr/>
        </p:nvSpPr>
        <p:spPr>
          <a:xfrm>
            <a:off x="1087438" y="2800350"/>
            <a:ext cx="963612" cy="654050"/>
          </a:xfrm>
          <a:prstGeom prst="roundRect">
            <a:avLst>
              <a:gd name="adj" fmla="val 16667"/>
            </a:avLst>
          </a:prstGeom>
          <a:gradFill rotWithShape="1">
            <a:gsLst>
              <a:gs pos="0">
                <a:srgbClr val="7EA8D2"/>
              </a:gs>
              <a:gs pos="50000">
                <a:srgbClr val="99CCFF"/>
              </a:gs>
              <a:gs pos="100000">
                <a:srgbClr val="7EA8D2"/>
              </a:gs>
            </a:gsLst>
            <a:lin ang="5400000" scaled="1"/>
            <a:tileRect/>
          </a:gradFill>
          <a:ln w="6350" cap="flat" cmpd="sng">
            <a:solidFill>
              <a:srgbClr val="808080"/>
            </a:solidFill>
            <a:prstDash val="solid"/>
            <a:round/>
            <a:headEnd type="none" w="med" len="med"/>
            <a:tailEnd type="none" w="med" len="med"/>
          </a:ln>
        </p:spPr>
        <p:txBody>
          <a:bodyPr wrap="none" anchor="ctr" anchorCtr="0"/>
          <a:lstStyle/>
          <a:p>
            <a:pPr algn="ctr" eaLnBrk="0" hangingPunct="0">
              <a:buFont typeface="Wingdings" panose="05000000000000000000" pitchFamily="2" charset="2"/>
            </a:pPr>
            <a:r>
              <a:rPr lang="zh-CN" altLang="en-US" sz="1600" b="1" dirty="0">
                <a:solidFill>
                  <a:schemeClr val="tx2"/>
                </a:solidFill>
                <a:latin typeface="Arial" panose="020B0604020202020204" pitchFamily="34" charset="0"/>
                <a:ea typeface="宋体" panose="02010600030101010101" pitchFamily="2" charset="-122"/>
              </a:rPr>
              <a:t>经济数 </a:t>
            </a:r>
            <a:endParaRPr lang="zh-CN" altLang="en-US" sz="1600" b="1" dirty="0">
              <a:solidFill>
                <a:schemeClr val="tx2"/>
              </a:solidFill>
              <a:latin typeface="Arial" panose="020B0604020202020204" pitchFamily="34" charset="0"/>
              <a:ea typeface="宋体" panose="02010600030101010101" pitchFamily="2" charset="-122"/>
            </a:endParaRPr>
          </a:p>
          <a:p>
            <a:pPr algn="ctr" eaLnBrk="0" hangingPunct="0">
              <a:buFont typeface="Wingdings" panose="05000000000000000000" pitchFamily="2" charset="2"/>
            </a:pPr>
            <a:r>
              <a:rPr lang="zh-CN" altLang="en-US" sz="1600" b="1" dirty="0">
                <a:solidFill>
                  <a:schemeClr val="tx2"/>
                </a:solidFill>
                <a:latin typeface="Arial" panose="020B0604020202020204" pitchFamily="34" charset="0"/>
                <a:ea typeface="宋体" panose="02010600030101010101" pitchFamily="2" charset="-122"/>
              </a:rPr>
              <a:t>据统计 </a:t>
            </a:r>
            <a:endParaRPr lang="zh-CN" altLang="en-US" sz="1600" b="1" dirty="0">
              <a:solidFill>
                <a:schemeClr val="tx2"/>
              </a:solidFill>
              <a:latin typeface="Arial" panose="020B0604020202020204" pitchFamily="34" charset="0"/>
              <a:ea typeface="宋体" panose="02010600030101010101" pitchFamily="2" charset="-122"/>
            </a:endParaRPr>
          </a:p>
        </p:txBody>
      </p:sp>
      <p:sp>
        <p:nvSpPr>
          <p:cNvPr id="35850" name="AutoShape 11"/>
          <p:cNvSpPr/>
          <p:nvPr/>
        </p:nvSpPr>
        <p:spPr>
          <a:xfrm>
            <a:off x="3395980" y="2818130"/>
            <a:ext cx="984250" cy="692150"/>
          </a:xfrm>
          <a:prstGeom prst="roundRect">
            <a:avLst>
              <a:gd name="adj" fmla="val 16667"/>
            </a:avLst>
          </a:prstGeom>
          <a:gradFill rotWithShape="1">
            <a:gsLst>
              <a:gs pos="0">
                <a:srgbClr val="7EA8D2"/>
              </a:gs>
              <a:gs pos="50000">
                <a:srgbClr val="99CCFF"/>
              </a:gs>
              <a:gs pos="100000">
                <a:srgbClr val="7EA8D2"/>
              </a:gs>
            </a:gsLst>
            <a:lin ang="5400000" scaled="1"/>
            <a:tileRect/>
          </a:gradFill>
          <a:ln w="6350" cap="flat" cmpd="sng">
            <a:solidFill>
              <a:srgbClr val="808080"/>
            </a:solidFill>
            <a:prstDash val="solid"/>
            <a:round/>
            <a:headEnd type="none" w="med" len="med"/>
            <a:tailEnd type="none" w="med" len="med"/>
          </a:ln>
        </p:spPr>
        <p:txBody>
          <a:bodyPr wrap="none" anchor="ctr" anchorCtr="0"/>
          <a:lstStyle/>
          <a:p>
            <a:pPr algn="ctr" eaLnBrk="0" hangingPunct="0">
              <a:buFont typeface="Wingdings" panose="05000000000000000000" pitchFamily="2" charset="2"/>
            </a:pPr>
            <a:r>
              <a:rPr lang="zh-CN" altLang="en-US" sz="1600" b="1" dirty="0">
                <a:solidFill>
                  <a:schemeClr val="tx2"/>
                </a:solidFill>
                <a:latin typeface="Times New Roman" panose="02020603050405020304" pitchFamily="18" charset="0"/>
                <a:ea typeface="黑体" panose="02010609060101010101" pitchFamily="49" charset="-122"/>
              </a:rPr>
              <a:t>模拟政府国</a:t>
            </a:r>
            <a:endParaRPr lang="zh-CN" altLang="en-US" sz="1600" b="1" dirty="0">
              <a:solidFill>
                <a:schemeClr val="tx2"/>
              </a:solidFill>
              <a:latin typeface="Times New Roman" panose="02020603050405020304" pitchFamily="18" charset="0"/>
              <a:ea typeface="黑体" panose="02010609060101010101" pitchFamily="49" charset="-122"/>
            </a:endParaRPr>
          </a:p>
          <a:p>
            <a:pPr algn="ctr" eaLnBrk="0" hangingPunct="0">
              <a:buFont typeface="Wingdings" panose="05000000000000000000" pitchFamily="2" charset="2"/>
            </a:pPr>
            <a:r>
              <a:rPr lang="zh-CN" altLang="en-US" sz="1600" b="1" dirty="0">
                <a:solidFill>
                  <a:schemeClr val="tx2"/>
                </a:solidFill>
                <a:latin typeface="Times New Roman" panose="02020603050405020304" pitchFamily="18" charset="0"/>
                <a:ea typeface="黑体" panose="02010609060101010101" pitchFamily="49" charset="-122"/>
              </a:rPr>
              <a:t>际收支调控 </a:t>
            </a:r>
            <a:endParaRPr lang="zh-CN" altLang="en-US" sz="1600" b="1" dirty="0">
              <a:solidFill>
                <a:schemeClr val="tx2"/>
              </a:solidFill>
              <a:latin typeface="Times New Roman" panose="02020603050405020304" pitchFamily="18" charset="0"/>
              <a:ea typeface="黑体" panose="02010609060101010101" pitchFamily="49" charset="-122"/>
            </a:endParaRPr>
          </a:p>
        </p:txBody>
      </p:sp>
      <p:sp>
        <p:nvSpPr>
          <p:cNvPr id="35851" name="AutoShape 12"/>
          <p:cNvSpPr/>
          <p:nvPr/>
        </p:nvSpPr>
        <p:spPr>
          <a:xfrm>
            <a:off x="5553710" y="2853055"/>
            <a:ext cx="1152525" cy="689610"/>
          </a:xfrm>
          <a:prstGeom prst="roundRect">
            <a:avLst>
              <a:gd name="adj" fmla="val 16667"/>
            </a:avLst>
          </a:prstGeom>
          <a:gradFill rotWithShape="1">
            <a:gsLst>
              <a:gs pos="0">
                <a:srgbClr val="7EA8D2"/>
              </a:gs>
              <a:gs pos="50000">
                <a:srgbClr val="99CCFF"/>
              </a:gs>
              <a:gs pos="100000">
                <a:srgbClr val="7EA8D2"/>
              </a:gs>
            </a:gsLst>
            <a:lin ang="5400000" scaled="1"/>
            <a:tileRect/>
          </a:gradFill>
          <a:ln w="6350" cap="flat" cmpd="sng">
            <a:solidFill>
              <a:srgbClr val="808080"/>
            </a:solidFill>
            <a:prstDash val="solid"/>
            <a:round/>
            <a:headEnd type="none" w="med" len="med"/>
            <a:tailEnd type="none" w="med" len="med"/>
          </a:ln>
        </p:spPr>
        <p:txBody>
          <a:bodyPr wrap="none" anchor="ctr" anchorCtr="0"/>
          <a:lstStyle/>
          <a:p>
            <a:pPr algn="ctr" eaLnBrk="0" hangingPunct="0">
              <a:buFont typeface="Wingdings" panose="05000000000000000000" pitchFamily="2" charset="2"/>
            </a:pPr>
            <a:r>
              <a:rPr lang="zh-CN" altLang="en-US" sz="1600" b="1" dirty="0">
                <a:solidFill>
                  <a:schemeClr val="tx2"/>
                </a:solidFill>
                <a:latin typeface="Times New Roman" panose="02020603050405020304" pitchFamily="18" charset="0"/>
                <a:ea typeface="黑体" panose="02010609060101010101" pitchFamily="49" charset="-122"/>
              </a:rPr>
              <a:t>模拟国际</a:t>
            </a:r>
            <a:endParaRPr lang="en-US" altLang="zh-CN" sz="1600" b="1" dirty="0">
              <a:solidFill>
                <a:schemeClr val="tx2"/>
              </a:solidFill>
              <a:latin typeface="Times New Roman" panose="02020603050405020304" pitchFamily="18" charset="0"/>
              <a:ea typeface="黑体" panose="02010609060101010101" pitchFamily="49" charset="-122"/>
            </a:endParaRPr>
          </a:p>
          <a:p>
            <a:pPr algn="ctr" eaLnBrk="0" hangingPunct="0">
              <a:buFont typeface="Wingdings" panose="05000000000000000000" pitchFamily="2" charset="2"/>
            </a:pPr>
            <a:r>
              <a:rPr lang="zh-CN" altLang="en-US" sz="1600" b="1" dirty="0">
                <a:solidFill>
                  <a:schemeClr val="tx2"/>
                </a:solidFill>
                <a:latin typeface="Times New Roman" panose="02020603050405020304" pitchFamily="18" charset="0"/>
                <a:ea typeface="黑体" panose="02010609060101010101" pitchFamily="49" charset="-122"/>
              </a:rPr>
              <a:t>经贸政策 </a:t>
            </a:r>
            <a:endParaRPr lang="zh-CN" altLang="en-US" sz="1600" b="1" dirty="0">
              <a:solidFill>
                <a:schemeClr val="tx2"/>
              </a:solidFill>
              <a:latin typeface="Times New Roman" panose="02020603050405020304" pitchFamily="18" charset="0"/>
              <a:ea typeface="黑体" panose="02010609060101010101" pitchFamily="49" charset="-122"/>
            </a:endParaRPr>
          </a:p>
        </p:txBody>
      </p:sp>
      <p:sp>
        <p:nvSpPr>
          <p:cNvPr id="35852" name="Line 13"/>
          <p:cNvSpPr/>
          <p:nvPr/>
        </p:nvSpPr>
        <p:spPr>
          <a:xfrm>
            <a:off x="6162675" y="2155825"/>
            <a:ext cx="0" cy="587375"/>
          </a:xfrm>
          <a:prstGeom prst="line">
            <a:avLst/>
          </a:prstGeom>
          <a:ln w="44450" cap="flat" cmpd="sng">
            <a:solidFill>
              <a:srgbClr val="808080"/>
            </a:solidFill>
            <a:prstDash val="solid"/>
            <a:round/>
            <a:headEnd type="none" w="med" len="med"/>
            <a:tailEnd type="stealth" w="med" len="med"/>
          </a:ln>
        </p:spPr>
      </p:sp>
      <p:sp>
        <p:nvSpPr>
          <p:cNvPr id="35853" name="Line 14"/>
          <p:cNvSpPr/>
          <p:nvPr/>
        </p:nvSpPr>
        <p:spPr>
          <a:xfrm flipH="1">
            <a:off x="4327525" y="3149600"/>
            <a:ext cx="1233488" cy="0"/>
          </a:xfrm>
          <a:prstGeom prst="line">
            <a:avLst/>
          </a:prstGeom>
          <a:ln w="44450" cap="flat" cmpd="sng">
            <a:solidFill>
              <a:srgbClr val="808080"/>
            </a:solidFill>
            <a:prstDash val="solid"/>
            <a:round/>
            <a:headEnd type="none" w="med" len="med"/>
            <a:tailEnd type="stealth" w="med" len="med"/>
          </a:ln>
        </p:spPr>
      </p:sp>
      <p:sp>
        <p:nvSpPr>
          <p:cNvPr id="35854" name="Line 15"/>
          <p:cNvSpPr/>
          <p:nvPr/>
        </p:nvSpPr>
        <p:spPr>
          <a:xfrm>
            <a:off x="3032125" y="4518025"/>
            <a:ext cx="1655763" cy="0"/>
          </a:xfrm>
          <a:prstGeom prst="line">
            <a:avLst/>
          </a:prstGeom>
          <a:ln w="44450" cap="flat" cmpd="sng">
            <a:solidFill>
              <a:srgbClr val="808080"/>
            </a:solidFill>
            <a:prstDash val="solid"/>
            <a:round/>
            <a:headEnd type="none" w="med" len="med"/>
            <a:tailEnd type="stealth" w="med" len="med"/>
          </a:ln>
        </p:spPr>
      </p:sp>
      <p:sp>
        <p:nvSpPr>
          <p:cNvPr id="35855" name="Oval 16"/>
          <p:cNvSpPr/>
          <p:nvPr/>
        </p:nvSpPr>
        <p:spPr>
          <a:xfrm>
            <a:off x="4795838" y="4076700"/>
            <a:ext cx="1863725" cy="852488"/>
          </a:xfrm>
          <a:prstGeom prst="ellipse">
            <a:avLst/>
          </a:prstGeom>
          <a:gradFill rotWithShape="1">
            <a:gsLst>
              <a:gs pos="0">
                <a:srgbClr val="3399FF"/>
              </a:gs>
              <a:gs pos="100000">
                <a:srgbClr val="184776"/>
              </a:gs>
            </a:gsLst>
            <a:path path="shape">
              <a:fillToRect l="50000" t="50000" r="50000" b="50000"/>
            </a:path>
            <a:tileRect/>
          </a:gradFill>
          <a:ln w="6350" cap="flat" cmpd="sng">
            <a:solidFill>
              <a:srgbClr val="808080"/>
            </a:solidFill>
            <a:prstDash val="solid"/>
            <a:round/>
            <a:headEnd type="none" w="med" len="med"/>
            <a:tailEnd type="none" w="med" len="med"/>
          </a:ln>
        </p:spPr>
        <p:txBody>
          <a:bodyPr wrap="none" anchor="ctr" anchorCtr="0"/>
          <a:lstStyle/>
          <a:p>
            <a:pPr algn="ctr" eaLnBrk="0" hangingPunct="0">
              <a:buFont typeface="Wingdings" panose="05000000000000000000" pitchFamily="2" charset="2"/>
            </a:pPr>
            <a:r>
              <a:rPr lang="zh-CN" altLang="en-US" sz="2400" b="1" dirty="0">
                <a:solidFill>
                  <a:srgbClr val="F9FF01"/>
                </a:solidFill>
                <a:latin typeface="华文新魏" panose="02010800040101010101" pitchFamily="2" charset="-122"/>
                <a:ea typeface="华文新魏" panose="02010800040101010101" pitchFamily="2" charset="-122"/>
              </a:rPr>
              <a:t>国际经济学</a:t>
            </a:r>
            <a:endParaRPr lang="zh-CN" altLang="en-US" sz="2400" b="1" dirty="0">
              <a:solidFill>
                <a:srgbClr val="F9FF01"/>
              </a:solidFill>
              <a:latin typeface="华文新魏" panose="02010800040101010101" pitchFamily="2" charset="-122"/>
              <a:ea typeface="华文新魏" panose="02010800040101010101" pitchFamily="2" charset="-122"/>
            </a:endParaRPr>
          </a:p>
          <a:p>
            <a:pPr algn="ctr" eaLnBrk="0" hangingPunct="0">
              <a:buFont typeface="Wingdings" panose="05000000000000000000" pitchFamily="2" charset="2"/>
            </a:pPr>
            <a:r>
              <a:rPr lang="zh-CN" altLang="en-US" sz="2400" b="1" dirty="0">
                <a:solidFill>
                  <a:srgbClr val="F9FF01"/>
                </a:solidFill>
                <a:latin typeface="华文新魏" panose="02010800040101010101" pitchFamily="2" charset="-122"/>
                <a:ea typeface="华文新魏" panose="02010800040101010101" pitchFamily="2" charset="-122"/>
              </a:rPr>
              <a:t>知识分享</a:t>
            </a:r>
            <a:endParaRPr lang="zh-CN" altLang="en-US" sz="2400" b="1" dirty="0">
              <a:solidFill>
                <a:srgbClr val="F9FF01"/>
              </a:solidFill>
              <a:latin typeface="华文新魏" panose="02010800040101010101" pitchFamily="2" charset="-122"/>
              <a:ea typeface="华文新魏" panose="02010800040101010101" pitchFamily="2" charset="-122"/>
            </a:endParaRPr>
          </a:p>
        </p:txBody>
      </p:sp>
      <p:sp>
        <p:nvSpPr>
          <p:cNvPr id="35856" name="Oval 17"/>
          <p:cNvSpPr/>
          <p:nvPr/>
        </p:nvSpPr>
        <p:spPr>
          <a:xfrm>
            <a:off x="1227138" y="4181475"/>
            <a:ext cx="1736725" cy="739775"/>
          </a:xfrm>
          <a:prstGeom prst="ellipse">
            <a:avLst/>
          </a:prstGeom>
          <a:gradFill rotWithShape="1">
            <a:gsLst>
              <a:gs pos="0">
                <a:srgbClr val="3399FF"/>
              </a:gs>
              <a:gs pos="100000">
                <a:srgbClr val="184776"/>
              </a:gs>
            </a:gsLst>
            <a:path path="shape">
              <a:fillToRect l="50000" t="50000" r="50000" b="50000"/>
            </a:path>
            <a:tileRect/>
          </a:gradFill>
          <a:ln w="6350" cap="flat" cmpd="sng">
            <a:solidFill>
              <a:srgbClr val="808080"/>
            </a:solidFill>
            <a:prstDash val="solid"/>
            <a:round/>
            <a:headEnd type="none" w="med" len="med"/>
            <a:tailEnd type="none" w="med" len="med"/>
          </a:ln>
        </p:spPr>
        <p:txBody>
          <a:bodyPr wrap="none" anchor="ctr" anchorCtr="0"/>
          <a:lstStyle/>
          <a:p>
            <a:pPr algn="ctr" eaLnBrk="0" hangingPunct="0">
              <a:buFont typeface="Wingdings" panose="05000000000000000000" pitchFamily="2" charset="2"/>
            </a:pPr>
            <a:r>
              <a:rPr lang="zh-CN" altLang="en-US" sz="2400" b="1" dirty="0">
                <a:solidFill>
                  <a:srgbClr val="F9FF01"/>
                </a:solidFill>
                <a:latin typeface="华文新魏" panose="02010800040101010101" pitchFamily="2" charset="-122"/>
                <a:ea typeface="华文新魏" panose="02010800040101010101" pitchFamily="2" charset="-122"/>
              </a:rPr>
              <a:t>讲师点评</a:t>
            </a:r>
            <a:endParaRPr lang="zh-CN" altLang="en-US" sz="2400" b="1" dirty="0">
              <a:solidFill>
                <a:srgbClr val="F9FF01"/>
              </a:solidFill>
              <a:latin typeface="华文新魏" panose="02010800040101010101" pitchFamily="2" charset="-122"/>
              <a:ea typeface="华文新魏" panose="02010800040101010101" pitchFamily="2" charset="-122"/>
            </a:endParaRPr>
          </a:p>
        </p:txBody>
      </p:sp>
      <p:sp>
        <p:nvSpPr>
          <p:cNvPr id="35857" name="Line 18"/>
          <p:cNvSpPr/>
          <p:nvPr/>
        </p:nvSpPr>
        <p:spPr>
          <a:xfrm>
            <a:off x="1663700" y="3581400"/>
            <a:ext cx="0" cy="587375"/>
          </a:xfrm>
          <a:prstGeom prst="line">
            <a:avLst/>
          </a:prstGeom>
          <a:ln w="44450" cap="flat" cmpd="sng">
            <a:solidFill>
              <a:srgbClr val="808080"/>
            </a:solidFill>
            <a:prstDash val="solid"/>
            <a:round/>
            <a:headEnd type="none" w="med" len="med"/>
            <a:tailEnd type="stealth" w="med" len="med"/>
          </a:ln>
        </p:spPr>
      </p:sp>
      <p:sp>
        <p:nvSpPr>
          <p:cNvPr id="35858" name="Line 19"/>
          <p:cNvSpPr/>
          <p:nvPr/>
        </p:nvSpPr>
        <p:spPr>
          <a:xfrm flipH="1">
            <a:off x="2051050" y="3141663"/>
            <a:ext cx="1233488" cy="0"/>
          </a:xfrm>
          <a:prstGeom prst="line">
            <a:avLst/>
          </a:prstGeom>
          <a:ln w="44450" cap="flat" cmpd="sng">
            <a:solidFill>
              <a:srgbClr val="808080"/>
            </a:solidFill>
            <a:prstDash val="solid"/>
            <a:round/>
            <a:headEnd type="none" w="med" len="med"/>
            <a:tailEnd type="stealth" w="med" len="med"/>
          </a:ln>
        </p:spPr>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68313" y="161925"/>
            <a:ext cx="5832475" cy="387350"/>
          </a:xfrm>
          <a:gradFill rotWithShape="1">
            <a:gsLst>
              <a:gs pos="0">
                <a:schemeClr val="bg1"/>
              </a:gs>
              <a:gs pos="50000">
                <a:srgbClr val="CCCCFF"/>
              </a:gs>
              <a:gs pos="100000">
                <a:schemeClr val="bg1"/>
              </a:gs>
            </a:gsLst>
            <a:lin ang="5400000" scaled="1"/>
          </a:gradFill>
          <a:scene3d>
            <a:camera prst="legacyPerspectiveBottom"/>
            <a:lightRig rig="legacyFlat3" dir="t"/>
          </a:scene3d>
          <a:sp3d extrusionH="887400" prstMaterial="legacyMatte">
            <a:bevelT w="13500" h="13500" prst="angle"/>
            <a:bevelB w="13500" h="13500" prst="angle"/>
            <a:extrusionClr>
              <a:srgbClr val="CCCCFF"/>
            </a:extrusionClr>
          </a:sp3d>
        </p:spPr>
        <p:txBody>
          <a:bodyPr vert="horz" wrap="none" lIns="91440" tIns="45720" rIns="91440" bIns="45720" numCol="1" anchor="ctr" anchorCtr="0" compatLnSpc="1">
            <a:flatTx/>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dirty="0">
                <a:ln>
                  <a:noFill/>
                </a:ln>
                <a:solidFill>
                  <a:schemeClr val="tx1"/>
                </a:solidFill>
                <a:effectLst/>
                <a:uLnTx/>
                <a:uFillTx/>
                <a:latin typeface="+mj-lt"/>
                <a:ea typeface="黑体" panose="02010609060101010101" pitchFamily="49" charset="-122"/>
                <a:cs typeface="+mj-cs"/>
              </a:rPr>
              <a:t>上课形式</a:t>
            </a:r>
            <a:endParaRPr kumimoji="0" lang="zh-CN" altLang="en-US" sz="2000" b="1" i="0" u="none" strike="noStrike" kern="0" cap="none" spc="0" normalizeH="0" baseline="0" noProof="0" dirty="0">
              <a:ln>
                <a:noFill/>
              </a:ln>
              <a:solidFill>
                <a:schemeClr val="tx1"/>
              </a:solidFill>
              <a:effectLst/>
              <a:uLnTx/>
              <a:uFillTx/>
              <a:latin typeface="+mj-lt"/>
              <a:ea typeface="黑体" panose="02010609060101010101" pitchFamily="49" charset="-122"/>
              <a:cs typeface="+mj-cs"/>
            </a:endParaRPr>
          </a:p>
        </p:txBody>
      </p:sp>
      <p:pic>
        <p:nvPicPr>
          <p:cNvPr id="36866" name="Picture 3" descr="200852319292332"/>
          <p:cNvPicPr>
            <a:picLocks noChangeAspect="1"/>
          </p:cNvPicPr>
          <p:nvPr/>
        </p:nvPicPr>
        <p:blipFill>
          <a:blip r:embed="rId1"/>
          <a:stretch>
            <a:fillRect/>
          </a:stretch>
        </p:blipFill>
        <p:spPr>
          <a:xfrm>
            <a:off x="323850" y="4221163"/>
            <a:ext cx="3311525" cy="2486025"/>
          </a:xfrm>
          <a:prstGeom prst="rect">
            <a:avLst/>
          </a:prstGeom>
          <a:noFill/>
          <a:ln w="9525">
            <a:noFill/>
          </a:ln>
        </p:spPr>
      </p:pic>
      <p:pic>
        <p:nvPicPr>
          <p:cNvPr id="36867" name="Picture 5"/>
          <p:cNvPicPr>
            <a:picLocks noChangeAspect="1"/>
          </p:cNvPicPr>
          <p:nvPr/>
        </p:nvPicPr>
        <p:blipFill>
          <a:blip r:embed="rId2"/>
          <a:stretch>
            <a:fillRect/>
          </a:stretch>
        </p:blipFill>
        <p:spPr>
          <a:xfrm>
            <a:off x="1547813" y="765175"/>
            <a:ext cx="5505450" cy="3286125"/>
          </a:xfrm>
          <a:prstGeom prst="rect">
            <a:avLst/>
          </a:prstGeom>
          <a:noFill/>
          <a:ln w="9525">
            <a:noFill/>
          </a:ln>
        </p:spPr>
      </p:pic>
      <p:pic>
        <p:nvPicPr>
          <p:cNvPr id="36868" name="Picture 4" descr="u=2422737480,4104554386&amp;gp=0">
            <a:hlinkClick r:id="rId3"/>
          </p:cNvPr>
          <p:cNvPicPr>
            <a:picLocks noChangeAspect="1"/>
          </p:cNvPicPr>
          <p:nvPr/>
        </p:nvPicPr>
        <p:blipFill>
          <a:blip r:embed="rId4">
            <a:lum bright="12000"/>
          </a:blip>
          <a:stretch>
            <a:fillRect/>
          </a:stretch>
        </p:blipFill>
        <p:spPr>
          <a:xfrm>
            <a:off x="4500563" y="4221163"/>
            <a:ext cx="3856037" cy="2635250"/>
          </a:xfrm>
          <a:prstGeom prst="rect">
            <a:avLst/>
          </a:prstGeom>
          <a:noFill/>
          <a:ln w="9525">
            <a:noFill/>
          </a:ln>
        </p:spPr>
      </p:pic>
    </p:spTree>
  </p:cSld>
  <p:clrMapOvr>
    <a:masterClrMapping/>
  </p:clrMapOvr>
</p:sld>
</file>

<file path=ppt/tags/tag1.xml><?xml version="1.0" encoding="utf-8"?>
<p:tagLst xmlns:p="http://schemas.openxmlformats.org/presentationml/2006/main">
  <p:tag name="KSO_WM_TEMPLATE_TOPIC_ID" val="2869567"/>
  <p:tag name="KSO_WM_TEMPLATE_OUTLINE_ID" val="15"/>
  <p:tag name="KSO_WM_TEMPLATE_SCENE_ID" val="1"/>
  <p:tag name="KSO_WM_TEMPLATE_JOB_ID" val="2"/>
  <p:tag name="KSO_WM_TEMPLATE_TOPIC_DEFAULT" val="1"/>
  <p:tag name="KSO_WM_SPECIAL_SOURCE" val="bdnull"/>
</p:tagLst>
</file>

<file path=ppt/tags/tag10.xml><?xml version="1.0" encoding="utf-8"?>
<p:tagLst xmlns:p="http://schemas.openxmlformats.org/presentationml/2006/main">
  <p:tag name="KSO_WM_UNIT_TABLE_BEAUTIFY" val="smartTable{104d4d72-42ff-47d9-9dff-b96ec1ee1ee1}"/>
  <p:tag name="TABLE_ENDDRAG_ORIGIN_RECT" val="556*304"/>
  <p:tag name="TABLE_ENDDRAG_RECT" val="26*79*556*304"/>
</p:tagLst>
</file>

<file path=ppt/tags/tag11.xml><?xml version="1.0" encoding="utf-8"?>
<p:tagLst xmlns:p="http://schemas.openxmlformats.org/presentationml/2006/main">
  <p:tag name="ID" val="553516"/>
  <p:tag name="MH" val="20150715221728"/>
  <p:tag name="MH_LIBRARY" val="CONTENTS"/>
  <p:tag name="MH_ORDER" val="1"/>
  <p:tag name="MH_TYPE" val="NUMBER"/>
</p:tagLst>
</file>

<file path=ppt/tags/tag12.xml><?xml version="1.0" encoding="utf-8"?>
<p:tagLst xmlns:p="http://schemas.openxmlformats.org/presentationml/2006/main">
  <p:tag name="ID" val="553516"/>
  <p:tag name="MH" val="20150715221728"/>
  <p:tag name="MH_LIBRARY" val="CONTENTS"/>
  <p:tag name="MH_ORDER" val="1"/>
  <p:tag name="MH_TYPE" val="NUMBER"/>
</p:tagLst>
</file>

<file path=ppt/tags/tag13.xml><?xml version="1.0" encoding="utf-8"?>
<p:tagLst xmlns:p="http://schemas.openxmlformats.org/presentationml/2006/main">
  <p:tag name="KSO_WM_SPECIAL_SOURCE" val="bdnull"/>
</p:tagLst>
</file>

<file path=ppt/tags/tag14.xml><?xml version="1.0" encoding="utf-8"?>
<p:tagLst xmlns:p="http://schemas.openxmlformats.org/presentationml/2006/main">
  <p:tag name="COMMONDATA" val="eyJoZGlkIjoiNWYxMDU4OTEyZTQ0MjNkZTBiZTVhNzgxY2U5NzEzNzIifQ=="/>
  <p:tag name="KSO_WPP_MARK_KEY" val="e6300cf2-ac70-47c4-8375-7001d0a79960"/>
  <p:tag name="commondata" val="eyJoZGlkIjoiZDYxMGJhNDRmYWI3YTAxNjQyMTZhOWFkOTIxMDI4NTMifQ=="/>
</p:tagLst>
</file>

<file path=ppt/tags/tag2.xml><?xml version="1.0" encoding="utf-8"?>
<p:tagLst xmlns:p="http://schemas.openxmlformats.org/presentationml/2006/main">
  <p:tag name="KSO_WM_UNIT_PLACING_PICTURE_USER_VIEWPORT" val="{&quot;height&quot;:9150,&quot;width&quot;:20250}"/>
</p:tagLst>
</file>

<file path=ppt/tags/tag3.xml><?xml version="1.0" encoding="utf-8"?>
<p:tagLst xmlns:p="http://schemas.openxmlformats.org/presentationml/2006/main">
  <p:tag name="KSO_WM_UNIT_TABLE_BEAUTIFY" val="smartTable{3a6e7b1a-d419-4def-a867-5f7df58f71f1}"/>
  <p:tag name="TABLE_ENDDRAG_ORIGIN_RECT" val="683*452"/>
  <p:tag name="TABLE_ENDDRAG_RECT" val="28*84*683*452"/>
</p:tagLst>
</file>

<file path=ppt/tags/tag4.xml><?xml version="1.0" encoding="utf-8"?>
<p:tagLst xmlns:p="http://schemas.openxmlformats.org/presentationml/2006/main">
  <p:tag name="KSO_WM_UNIT_TABLE_BEAUTIFY" val="smartTable{3c3d9d63-b0df-4c8b-8039-b63ba19c345e}"/>
  <p:tag name="TABLE_ENDDRAG_ORIGIN_RECT" val="660*408"/>
  <p:tag name="TABLE_ENDDRAG_RECT" val="44*98*660*408"/>
</p:tagLst>
</file>

<file path=ppt/tags/tag5.xml><?xml version="1.0" encoding="utf-8"?>
<p:tagLst xmlns:p="http://schemas.openxmlformats.org/presentationml/2006/main">
  <p:tag name="KSO_WM_UNIT_TABLE_BEAUTIFY" val="smartTable{00c77967-f414-4732-924c-212363a694ec}"/>
  <p:tag name="TABLE_ENDDRAG_ORIGIN_RECT" val="561*356"/>
  <p:tag name="TABLE_ENDDRAG_RECT" val="136*155*561*356"/>
</p:tagLst>
</file>

<file path=ppt/tags/tag6.xml><?xml version="1.0" encoding="utf-8"?>
<p:tagLst xmlns:p="http://schemas.openxmlformats.org/presentationml/2006/main">
  <p:tag name="KSO_WM_UNIT_TABLE_BEAUTIFY" val="smartTable{3f7d5867-8423-4578-9e62-9082f3b03802}"/>
  <p:tag name="TABLE_ENDDRAG_ORIGIN_RECT" val="688*418"/>
  <p:tag name="TABLE_ENDDRAG_RECT" val="15*76*688*418"/>
</p:tagLst>
</file>

<file path=ppt/tags/tag7.xml><?xml version="1.0" encoding="utf-8"?>
<p:tagLst xmlns:p="http://schemas.openxmlformats.org/presentationml/2006/main">
  <p:tag name="KSO_WM_UNIT_TABLE_BEAUTIFY" val="smartTable{201dcc49-b852-4e3f-9db9-13aa2255b95e}"/>
  <p:tag name="TABLE_ENDDRAG_ORIGIN_RECT" val="677*425"/>
  <p:tag name="TABLE_ENDDRAG_RECT" val="18*93*677*425"/>
</p:tagLst>
</file>

<file path=ppt/tags/tag8.xml><?xml version="1.0" encoding="utf-8"?>
<p:tagLst xmlns:p="http://schemas.openxmlformats.org/presentationml/2006/main">
  <p:tag name="KSO_WM_UNIT_TABLE_BEAUTIFY" val="smartTable{d04112c9-64e4-4659-bf55-799033d917e5}"/>
  <p:tag name="TABLE_ENDDRAG_ORIGIN_RECT" val="675*426"/>
  <p:tag name="TABLE_ENDDRAG_RECT" val="24*82*675*426"/>
</p:tagLst>
</file>

<file path=ppt/tags/tag9.xml><?xml version="1.0" encoding="utf-8"?>
<p:tagLst xmlns:p="http://schemas.openxmlformats.org/presentationml/2006/main">
  <p:tag name="KSO_WM_UNIT_TABLE_BEAUTIFY" val="smartTable{481df100-40a3-4f3b-99a6-f357389ede73}"/>
  <p:tag name="TABLE_ENDDRAG_ORIGIN_RECT" val="649*397"/>
  <p:tag name="TABLE_ENDDRAG_RECT" val="22*86*649*397"/>
</p:tagLst>
</file>

<file path=ppt/theme/theme1.xml><?xml version="1.0" encoding="utf-8"?>
<a:theme xmlns:a="http://schemas.openxmlformats.org/drawingml/2006/main" name="1_演示设计">
  <a:themeElements>
    <a:clrScheme name="1_演示设计 6">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fontScheme name="1_演示设计">
      <a:majorFont>
        <a:latin typeface="Arial"/>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演示设计 1">
        <a:dk1>
          <a:srgbClr val="000000"/>
        </a:dk1>
        <a:lt1>
          <a:srgbClr val="FFFFFF"/>
        </a:lt1>
        <a:dk2>
          <a:srgbClr val="000000"/>
        </a:dk2>
        <a:lt2>
          <a:srgbClr val="808080"/>
        </a:lt2>
        <a:accent1>
          <a:srgbClr val="FFCC00"/>
        </a:accent1>
        <a:accent2>
          <a:srgbClr val="FF9933"/>
        </a:accent2>
        <a:accent3>
          <a:srgbClr val="FFFFFF"/>
        </a:accent3>
        <a:accent4>
          <a:srgbClr val="000000"/>
        </a:accent4>
        <a:accent5>
          <a:srgbClr val="FFE2AA"/>
        </a:accent5>
        <a:accent6>
          <a:srgbClr val="E78A2D"/>
        </a:accent6>
        <a:hlink>
          <a:srgbClr val="463900"/>
        </a:hlink>
        <a:folHlink>
          <a:srgbClr val="FFE67D"/>
        </a:folHlink>
      </a:clrScheme>
      <a:clrMap bg1="lt1" tx1="dk1" bg2="lt2" tx2="dk2" accent1="accent1" accent2="accent2" accent3="accent3" accent4="accent4" accent5="accent5" accent6="accent6" hlink="hlink" folHlink="folHlink"/>
    </a:extraClrScheme>
    <a:extraClrScheme>
      <a:clrScheme name="1_演示设计 2">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6AB"/>
        </a:accent5>
        <a:accent6>
          <a:srgbClr val="C54F00"/>
        </a:accent6>
        <a:hlink>
          <a:srgbClr val="963D00"/>
        </a:hlink>
        <a:folHlink>
          <a:srgbClr val="FFAD5B"/>
        </a:folHlink>
      </a:clrScheme>
      <a:clrMap bg1="lt1" tx1="dk1" bg2="lt2" tx2="dk2" accent1="accent1" accent2="accent2" accent3="accent3" accent4="accent4" accent5="accent5" accent6="accent6" hlink="hlink" folHlink="folHlink"/>
    </a:extraClrScheme>
    <a:extraClrScheme>
      <a:clrScheme name="1_演示设计 3">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2A94FE"/>
        </a:folHlink>
      </a:clrScheme>
      <a:clrMap bg1="lt1" tx1="dk1" bg2="lt2" tx2="dk2" accent1="accent1" accent2="accent2" accent3="accent3" accent4="accent4" accent5="accent5" accent6="accent6" hlink="hlink" folHlink="folHlink"/>
    </a:extraClrScheme>
    <a:extraClrScheme>
      <a:clrScheme name="1_演示设计 4">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C0C0C0"/>
        </a:folHlink>
      </a:clrScheme>
      <a:clrMap bg1="lt1" tx1="dk1" bg2="lt2" tx2="dk2" accent1="accent1" accent2="accent2" accent3="accent3" accent4="accent4" accent5="accent5" accent6="accent6" hlink="hlink" folHlink="folHlink"/>
    </a:extraClrScheme>
    <a:extraClrScheme>
      <a:clrScheme name="1_演示设计 5">
        <a:dk1>
          <a:srgbClr val="000000"/>
        </a:dk1>
        <a:lt1>
          <a:srgbClr val="FFFFFF"/>
        </a:lt1>
        <a:dk2>
          <a:srgbClr val="000000"/>
        </a:dk2>
        <a:lt2>
          <a:srgbClr val="B2B2B2"/>
        </a:lt2>
        <a:accent1>
          <a:srgbClr val="BF59B8"/>
        </a:accent1>
        <a:accent2>
          <a:srgbClr val="884183"/>
        </a:accent2>
        <a:accent3>
          <a:srgbClr val="FFFFFF"/>
        </a:accent3>
        <a:accent4>
          <a:srgbClr val="000000"/>
        </a:accent4>
        <a:accent5>
          <a:srgbClr val="DCB5D8"/>
        </a:accent5>
        <a:accent6>
          <a:srgbClr val="7B3A76"/>
        </a:accent6>
        <a:hlink>
          <a:srgbClr val="371535"/>
        </a:hlink>
        <a:folHlink>
          <a:srgbClr val="C468BD"/>
        </a:folHlink>
      </a:clrScheme>
      <a:clrMap bg1="lt1" tx1="dk1" bg2="lt2" tx2="dk2" accent1="accent1" accent2="accent2" accent3="accent3" accent4="accent4" accent5="accent5" accent6="accent6" hlink="hlink" folHlink="folHlink"/>
    </a:extraClrScheme>
    <a:extraClrScheme>
      <a:clrScheme name="1_演示设计 6">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clrMap bg1="lt1" tx1="dk1" bg2="lt2" tx2="dk2" accent1="accent1" accent2="accent2" accent3="accent3" accent4="accent4" accent5="accent5" accent6="accent6" hlink="hlink" folHlink="folHlink"/>
    </a:extraClrScheme>
    <a:extraClrScheme>
      <a:clrScheme name="1_演示设计 7">
        <a:dk1>
          <a:srgbClr val="000000"/>
        </a:dk1>
        <a:lt1>
          <a:srgbClr val="FFFFFF"/>
        </a:lt1>
        <a:dk2>
          <a:srgbClr val="000000"/>
        </a:dk2>
        <a:lt2>
          <a:srgbClr val="C0C0C0"/>
        </a:lt2>
        <a:accent1>
          <a:srgbClr val="DFE0BE"/>
        </a:accent1>
        <a:accent2>
          <a:srgbClr val="D1D46B"/>
        </a:accent2>
        <a:accent3>
          <a:srgbClr val="FFFFFF"/>
        </a:accent3>
        <a:accent4>
          <a:srgbClr val="000000"/>
        </a:accent4>
        <a:accent5>
          <a:srgbClr val="ECEDDB"/>
        </a:accent5>
        <a:accent6>
          <a:srgbClr val="BDC060"/>
        </a:accent6>
        <a:hlink>
          <a:srgbClr val="3A3B11"/>
        </a:hlink>
        <a:folHlink>
          <a:srgbClr val="DDDF91"/>
        </a:folHlink>
      </a:clrScheme>
      <a:clrMap bg1="lt1" tx1="dk1" bg2="lt2" tx2="dk2" accent1="accent1" accent2="accent2" accent3="accent3" accent4="accent4" accent5="accent5" accent6="accent6" hlink="hlink" folHlink="folHlink"/>
    </a:extraClrScheme>
    <a:extraClrScheme>
      <a:clrScheme name="1_演示设计 8">
        <a:dk1>
          <a:srgbClr val="000000"/>
        </a:dk1>
        <a:lt1>
          <a:srgbClr val="FFFFFF"/>
        </a:lt1>
        <a:dk2>
          <a:srgbClr val="000000"/>
        </a:dk2>
        <a:lt2>
          <a:srgbClr val="C0C0C0"/>
        </a:lt2>
        <a:accent1>
          <a:srgbClr val="6FC01E"/>
        </a:accent1>
        <a:accent2>
          <a:srgbClr val="4F7913"/>
        </a:accent2>
        <a:accent3>
          <a:srgbClr val="FFFFFF"/>
        </a:accent3>
        <a:accent4>
          <a:srgbClr val="000000"/>
        </a:accent4>
        <a:accent5>
          <a:srgbClr val="BBDCAB"/>
        </a:accent5>
        <a:accent6>
          <a:srgbClr val="476D10"/>
        </a:accent6>
        <a:hlink>
          <a:srgbClr val="26420A"/>
        </a:hlink>
        <a:folHlink>
          <a:srgbClr val="7BD52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演示设计">
  <a:themeElements>
    <a:clrScheme name="1_演示设计 6">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fontScheme name="1_演示设计">
      <a:majorFont>
        <a:latin typeface="Arial"/>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演示设计 1">
        <a:dk1>
          <a:srgbClr val="000000"/>
        </a:dk1>
        <a:lt1>
          <a:srgbClr val="FFFFFF"/>
        </a:lt1>
        <a:dk2>
          <a:srgbClr val="000000"/>
        </a:dk2>
        <a:lt2>
          <a:srgbClr val="808080"/>
        </a:lt2>
        <a:accent1>
          <a:srgbClr val="FFCC00"/>
        </a:accent1>
        <a:accent2>
          <a:srgbClr val="FF9933"/>
        </a:accent2>
        <a:accent3>
          <a:srgbClr val="FFFFFF"/>
        </a:accent3>
        <a:accent4>
          <a:srgbClr val="000000"/>
        </a:accent4>
        <a:accent5>
          <a:srgbClr val="FFE2AA"/>
        </a:accent5>
        <a:accent6>
          <a:srgbClr val="E78A2D"/>
        </a:accent6>
        <a:hlink>
          <a:srgbClr val="463900"/>
        </a:hlink>
        <a:folHlink>
          <a:srgbClr val="FFE67D"/>
        </a:folHlink>
      </a:clrScheme>
      <a:clrMap bg1="lt1" tx1="dk1" bg2="lt2" tx2="dk2" accent1="accent1" accent2="accent2" accent3="accent3" accent4="accent4" accent5="accent5" accent6="accent6" hlink="hlink" folHlink="folHlink"/>
    </a:extraClrScheme>
    <a:extraClrScheme>
      <a:clrScheme name="1_演示设计 2">
        <a:dk1>
          <a:srgbClr val="000000"/>
        </a:dk1>
        <a:lt1>
          <a:srgbClr val="FFFFFF"/>
        </a:lt1>
        <a:dk2>
          <a:srgbClr val="000000"/>
        </a:dk2>
        <a:lt2>
          <a:srgbClr val="808080"/>
        </a:lt2>
        <a:accent1>
          <a:srgbClr val="FF9021"/>
        </a:accent1>
        <a:accent2>
          <a:srgbClr val="DA5800"/>
        </a:accent2>
        <a:accent3>
          <a:srgbClr val="FFFFFF"/>
        </a:accent3>
        <a:accent4>
          <a:srgbClr val="000000"/>
        </a:accent4>
        <a:accent5>
          <a:srgbClr val="FFC6AB"/>
        </a:accent5>
        <a:accent6>
          <a:srgbClr val="C54F00"/>
        </a:accent6>
        <a:hlink>
          <a:srgbClr val="963D00"/>
        </a:hlink>
        <a:folHlink>
          <a:srgbClr val="FFAD5B"/>
        </a:folHlink>
      </a:clrScheme>
      <a:clrMap bg1="lt1" tx1="dk1" bg2="lt2" tx2="dk2" accent1="accent1" accent2="accent2" accent3="accent3" accent4="accent4" accent5="accent5" accent6="accent6" hlink="hlink" folHlink="folHlink"/>
    </a:extraClrScheme>
    <a:extraClrScheme>
      <a:clrScheme name="1_演示设计 3">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2A94FE"/>
        </a:folHlink>
      </a:clrScheme>
      <a:clrMap bg1="lt1" tx1="dk1" bg2="lt2" tx2="dk2" accent1="accent1" accent2="accent2" accent3="accent3" accent4="accent4" accent5="accent5" accent6="accent6" hlink="hlink" folHlink="folHlink"/>
    </a:extraClrScheme>
    <a:extraClrScheme>
      <a:clrScheme name="1_演示设计 4">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C0C0C0"/>
        </a:folHlink>
      </a:clrScheme>
      <a:clrMap bg1="lt1" tx1="dk1" bg2="lt2" tx2="dk2" accent1="accent1" accent2="accent2" accent3="accent3" accent4="accent4" accent5="accent5" accent6="accent6" hlink="hlink" folHlink="folHlink"/>
    </a:extraClrScheme>
    <a:extraClrScheme>
      <a:clrScheme name="1_演示设计 5">
        <a:dk1>
          <a:srgbClr val="000000"/>
        </a:dk1>
        <a:lt1>
          <a:srgbClr val="FFFFFF"/>
        </a:lt1>
        <a:dk2>
          <a:srgbClr val="000000"/>
        </a:dk2>
        <a:lt2>
          <a:srgbClr val="B2B2B2"/>
        </a:lt2>
        <a:accent1>
          <a:srgbClr val="BF59B8"/>
        </a:accent1>
        <a:accent2>
          <a:srgbClr val="884183"/>
        </a:accent2>
        <a:accent3>
          <a:srgbClr val="FFFFFF"/>
        </a:accent3>
        <a:accent4>
          <a:srgbClr val="000000"/>
        </a:accent4>
        <a:accent5>
          <a:srgbClr val="DCB5D8"/>
        </a:accent5>
        <a:accent6>
          <a:srgbClr val="7B3A76"/>
        </a:accent6>
        <a:hlink>
          <a:srgbClr val="371535"/>
        </a:hlink>
        <a:folHlink>
          <a:srgbClr val="C468BD"/>
        </a:folHlink>
      </a:clrScheme>
      <a:clrMap bg1="lt1" tx1="dk1" bg2="lt2" tx2="dk2" accent1="accent1" accent2="accent2" accent3="accent3" accent4="accent4" accent5="accent5" accent6="accent6" hlink="hlink" folHlink="folHlink"/>
    </a:extraClrScheme>
    <a:extraClrScheme>
      <a:clrScheme name="1_演示设计 6">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clrMap bg1="lt1" tx1="dk1" bg2="lt2" tx2="dk2" accent1="accent1" accent2="accent2" accent3="accent3" accent4="accent4" accent5="accent5" accent6="accent6" hlink="hlink" folHlink="folHlink"/>
    </a:extraClrScheme>
    <a:extraClrScheme>
      <a:clrScheme name="1_演示设计 7">
        <a:dk1>
          <a:srgbClr val="000000"/>
        </a:dk1>
        <a:lt1>
          <a:srgbClr val="FFFFFF"/>
        </a:lt1>
        <a:dk2>
          <a:srgbClr val="000000"/>
        </a:dk2>
        <a:lt2>
          <a:srgbClr val="C0C0C0"/>
        </a:lt2>
        <a:accent1>
          <a:srgbClr val="DFE0BE"/>
        </a:accent1>
        <a:accent2>
          <a:srgbClr val="D1D46B"/>
        </a:accent2>
        <a:accent3>
          <a:srgbClr val="FFFFFF"/>
        </a:accent3>
        <a:accent4>
          <a:srgbClr val="000000"/>
        </a:accent4>
        <a:accent5>
          <a:srgbClr val="ECEDDB"/>
        </a:accent5>
        <a:accent6>
          <a:srgbClr val="BDC060"/>
        </a:accent6>
        <a:hlink>
          <a:srgbClr val="3A3B11"/>
        </a:hlink>
        <a:folHlink>
          <a:srgbClr val="DDDF91"/>
        </a:folHlink>
      </a:clrScheme>
      <a:clrMap bg1="lt1" tx1="dk1" bg2="lt2" tx2="dk2" accent1="accent1" accent2="accent2" accent3="accent3" accent4="accent4" accent5="accent5" accent6="accent6" hlink="hlink" folHlink="folHlink"/>
    </a:extraClrScheme>
    <a:extraClrScheme>
      <a:clrScheme name="1_演示设计 8">
        <a:dk1>
          <a:srgbClr val="000000"/>
        </a:dk1>
        <a:lt1>
          <a:srgbClr val="FFFFFF"/>
        </a:lt1>
        <a:dk2>
          <a:srgbClr val="000000"/>
        </a:dk2>
        <a:lt2>
          <a:srgbClr val="C0C0C0"/>
        </a:lt2>
        <a:accent1>
          <a:srgbClr val="6FC01E"/>
        </a:accent1>
        <a:accent2>
          <a:srgbClr val="4F7913"/>
        </a:accent2>
        <a:accent3>
          <a:srgbClr val="FFFFFF"/>
        </a:accent3>
        <a:accent4>
          <a:srgbClr val="000000"/>
        </a:accent4>
        <a:accent5>
          <a:srgbClr val="BBDCAB"/>
        </a:accent5>
        <a:accent6>
          <a:srgbClr val="476D10"/>
        </a:accent6>
        <a:hlink>
          <a:srgbClr val="26420A"/>
        </a:hlink>
        <a:folHlink>
          <a:srgbClr val="7BD52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商业银行实战沙盘操作步骤(盘面图和操作步骤20120119修改)</Template>
  <TotalTime>0</TotalTime>
  <Words>8519</Words>
  <Application>WPS 演示</Application>
  <PresentationFormat>全屏显示(4:3)</PresentationFormat>
  <Paragraphs>1359</Paragraphs>
  <Slides>26</Slides>
  <Notes>7</Notes>
  <HiddenSlides>0</HiddenSlides>
  <MMClips>0</MMClips>
  <ScaleCrop>false</ScaleCrop>
  <HeadingPairs>
    <vt:vector size="8" baseType="variant">
      <vt:variant>
        <vt:lpstr>已用的字体</vt:lpstr>
      </vt:variant>
      <vt:variant>
        <vt:i4>15</vt:i4>
      </vt:variant>
      <vt:variant>
        <vt:lpstr>主题</vt:lpstr>
      </vt:variant>
      <vt:variant>
        <vt:i4>2</vt:i4>
      </vt:variant>
      <vt:variant>
        <vt:lpstr>嵌入 OLE 服务器</vt:lpstr>
      </vt:variant>
      <vt:variant>
        <vt:i4>1</vt:i4>
      </vt:variant>
      <vt:variant>
        <vt:lpstr>幻灯片标题</vt:lpstr>
      </vt:variant>
      <vt:variant>
        <vt:i4>26</vt:i4>
      </vt:variant>
    </vt:vector>
  </HeadingPairs>
  <TitlesOfParts>
    <vt:vector size="44" baseType="lpstr">
      <vt:lpstr>Arial</vt:lpstr>
      <vt:lpstr>宋体</vt:lpstr>
      <vt:lpstr>Wingdings</vt:lpstr>
      <vt:lpstr>华文细黑</vt:lpstr>
      <vt:lpstr>微软雅黑</vt:lpstr>
      <vt:lpstr>楷体</vt:lpstr>
      <vt:lpstr>汉仪中宋简</vt:lpstr>
      <vt:lpstr>Meiryo</vt:lpstr>
      <vt:lpstr>Yu Gothic UI</vt:lpstr>
      <vt:lpstr>Times New Roman</vt:lpstr>
      <vt:lpstr>华文中宋</vt:lpstr>
      <vt:lpstr>黑体</vt:lpstr>
      <vt:lpstr>华文新魏</vt:lpstr>
      <vt:lpstr>Arial Unicode MS</vt:lpstr>
      <vt:lpstr>Calibri</vt:lpstr>
      <vt:lpstr>1_演示设计</vt:lpstr>
      <vt:lpstr>2_演示设计</vt:lpstr>
      <vt:lpstr>MS_ClipArt_Gallery.2</vt:lpstr>
      <vt:lpstr>PowerPoint 演示文稿</vt:lpstr>
      <vt:lpstr>PowerPoint 演示文稿</vt:lpstr>
      <vt:lpstr>PowerPoint 演示文稿</vt:lpstr>
      <vt:lpstr>课程背景</vt:lpstr>
      <vt:lpstr>PowerPoint 演示文稿</vt:lpstr>
      <vt:lpstr>PowerPoint 演示文稿</vt:lpstr>
      <vt:lpstr>PowerPoint 演示文稿</vt:lpstr>
      <vt:lpstr>PowerPoint 演示文稿</vt:lpstr>
      <vt:lpstr>上课形式</vt:lpstr>
      <vt:lpstr>老师操作</vt:lpstr>
      <vt:lpstr>学生操作</vt:lpstr>
      <vt:lpstr>PowerPoint 演示文稿</vt:lpstr>
      <vt:lpstr>PowerPoint 演示文稿</vt:lpstr>
      <vt:lpstr>1、比较优势与绝对优势理论实验项目（第二章）</vt:lpstr>
      <vt:lpstr>2、要素禀赋理论实验项目（第三章）</vt:lpstr>
      <vt:lpstr>3、需求、技术变化与国际贸易实验项目（第五章）</vt:lpstr>
      <vt:lpstr>4、规模经济、不完全竞争与国际贸易实验项目（第六章）</vt:lpstr>
      <vt:lpstr>5、关税、非关税壁垒与贸易保护实验项目（第七、八章）</vt:lpstr>
      <vt:lpstr>6、国际要素流动与跨国直接投资实验项目（第十一、十二章）</vt:lpstr>
      <vt:lpstr>7、汇率决定与开放经济的宏观政策实验项目（第十五、十八、十九章）</vt:lpstr>
      <vt:lpstr>8、国际收支调节与平衡实验项目（第十三、十六章）</vt:lpstr>
      <vt:lpstr>PowerPoint 演示文稿</vt:lpstr>
      <vt:lpstr>PowerPoint 演示文稿</vt:lpstr>
      <vt:lpstr>PowerPoint 演示文稿</vt:lpstr>
      <vt:lpstr>PowerPoint 演示文稿</vt:lpstr>
      <vt:lpstr>PowerPoint 演示文稿</vt:lpstr>
    </vt:vector>
  </TitlesOfParts>
  <Company>番茄花园</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王先帅</cp:lastModifiedBy>
  <cp:revision>67</cp:revision>
  <dcterms:created xsi:type="dcterms:W3CDTF">2012-04-24T05:58:00Z</dcterms:created>
  <dcterms:modified xsi:type="dcterms:W3CDTF">2025-05-27T11:43:04Z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1F45D2078ACA48DDB12566E3519B2F0D</vt:lpwstr>
  </property>
</Properties>
</file>